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sldIdLst>
    <p:sldId id="263" r:id="rId5"/>
    <p:sldId id="257" r:id="rId6"/>
    <p:sldId id="259" r:id="rId7"/>
    <p:sldId id="258" r:id="rId8"/>
    <p:sldId id="264" r:id="rId9"/>
    <p:sldId id="260" r:id="rId10"/>
    <p:sldId id="262" r:id="rId11"/>
    <p:sldId id="265" r:id="rId12"/>
    <p:sldId id="266" r:id="rId13"/>
    <p:sldId id="267" r:id="rId14"/>
    <p:sldId id="268" r:id="rId15"/>
    <p:sldId id="269" r:id="rId16"/>
    <p:sldId id="270" r:id="rId17"/>
    <p:sldId id="272" r:id="rId18"/>
    <p:sldId id="271" r:id="rId19"/>
    <p:sldId id="273" r:id="rId20"/>
    <p:sldId id="274" r:id="rId21"/>
    <p:sldId id="275" r:id="rId22"/>
    <p:sldId id="276" r:id="rId23"/>
    <p:sldId id="277" r:id="rId24"/>
    <p:sldId id="279" r:id="rId25"/>
    <p:sldId id="280" r:id="rId26"/>
    <p:sldId id="281" r:id="rId27"/>
    <p:sldId id="282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3002F"/>
    <a:srgbClr val="FFD1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345" autoAdjust="0"/>
    <p:restoredTop sz="94674"/>
  </p:normalViewPr>
  <p:slideViewPr>
    <p:cSldViewPr snapToGrid="0" snapToObjects="1">
      <p:cViewPr varScale="1">
        <p:scale>
          <a:sx n="114" d="100"/>
          <a:sy n="114" d="100"/>
        </p:scale>
        <p:origin x="183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rgbClr val="B2273D"/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rgbClr val="B2273D"/>
                </a:solidFill>
                <a:latin typeface="+mj-lt"/>
              </a:rPr>
              <a:t>A.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rgbClr val="B2273D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3">
                  <a:shade val="58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606-E249-9A1E-DB5ED13C94EC}"/>
              </c:ext>
            </c:extLst>
          </c:dPt>
          <c:dPt>
            <c:idx val="1"/>
            <c:bubble3D val="0"/>
            <c:spPr>
              <a:solidFill>
                <a:schemeClr val="accent3">
                  <a:shade val="86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6F4-B341-993C-5D0DA46D9FAE}"/>
              </c:ext>
            </c:extLst>
          </c:dPt>
          <c:dPt>
            <c:idx val="2"/>
            <c:bubble3D val="0"/>
            <c:spPr>
              <a:solidFill>
                <a:schemeClr val="accent3">
                  <a:tint val="86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6F4-B341-993C-5D0DA46D9FAE}"/>
              </c:ext>
            </c:extLst>
          </c:dPt>
          <c:dPt>
            <c:idx val="3"/>
            <c:bubble3D val="0"/>
            <c:spPr>
              <a:solidFill>
                <a:schemeClr val="accent3">
                  <a:tint val="58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96F4-B341-993C-5D0DA46D9FAE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606-E249-9A1E-DB5ED13C94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rgbClr val="B2273D"/>
              </a:solidFill>
              <a:latin typeface="+mj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3">
                  <a:shade val="65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010-BA49-86CC-799E1C4E855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010-BA49-86CC-799E1C4E855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chemeClr val="accent3">
                  <a:tint val="65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010-BA49-86CC-799E1C4E85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2010624"/>
        <c:axId val="-2012800"/>
      </c:lineChart>
      <c:catAx>
        <c:axId val="-2010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B2273D"/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-2012800"/>
        <c:crosses val="autoZero"/>
        <c:auto val="1"/>
        <c:lblAlgn val="ctr"/>
        <c:lblOffset val="100"/>
        <c:noMultiLvlLbl val="0"/>
      </c:catAx>
      <c:valAx>
        <c:axId val="-2012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4D4E4D"/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-20106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rgbClr val="B2273D"/>
              </a:solidFill>
              <a:latin typeface="+mj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2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D0131-EC95-5B42-B46D-BAC83ABF534B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1625D-6841-7343-845A-43E6C8400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259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D0131-EC95-5B42-B46D-BAC83ABF534B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1625D-6841-7343-845A-43E6C8400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80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D0131-EC95-5B42-B46D-BAC83ABF534B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1625D-6841-7343-845A-43E6C8400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974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D0131-EC95-5B42-B46D-BAC83ABF534B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1625D-6841-7343-845A-43E6C8400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038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D0131-EC95-5B42-B46D-BAC83ABF534B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1625D-6841-7343-845A-43E6C8400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579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D0131-EC95-5B42-B46D-BAC83ABF534B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1625D-6841-7343-845A-43E6C8400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028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D0131-EC95-5B42-B46D-BAC83ABF534B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1625D-6841-7343-845A-43E6C8400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023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D0131-EC95-5B42-B46D-BAC83ABF534B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1625D-6841-7343-845A-43E6C8400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822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D0131-EC95-5B42-B46D-BAC83ABF534B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1625D-6841-7343-845A-43E6C8400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658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D0131-EC95-5B42-B46D-BAC83ABF534B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1625D-6841-7343-845A-43E6C8400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277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D0131-EC95-5B42-B46D-BAC83ABF534B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1625D-6841-7343-845A-43E6C8400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46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BD0131-EC95-5B42-B46D-BAC83ABF534B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61625D-6841-7343-845A-43E6C8400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636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7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jpeg"/><Relationship Id="rId5" Type="http://schemas.microsoft.com/office/2007/relationships/hdphoto" Target="../media/hdphoto5.wdp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EEC22-DD1D-CA42-A2FD-A3D46487D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6"/>
            <a:ext cx="7886700" cy="5399571"/>
          </a:xfrm>
        </p:spPr>
        <p:txBody>
          <a:bodyPr>
            <a:normAutofit/>
          </a:bodyPr>
          <a:lstStyle/>
          <a:p>
            <a:pPr algn="ctr"/>
            <a:r>
              <a:rPr lang="en-US" sz="9600" b="1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COVER</a:t>
            </a:r>
          </a:p>
        </p:txBody>
      </p:sp>
    </p:spTree>
    <p:extLst>
      <p:ext uri="{BB962C8B-B14F-4D97-AF65-F5344CB8AC3E}">
        <p14:creationId xmlns:p14="http://schemas.microsoft.com/office/powerpoint/2010/main" val="22405183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BDEBC78-5FE8-874F-8183-C07BEE7F3BA5}"/>
              </a:ext>
            </a:extLst>
          </p:cNvPr>
          <p:cNvSpPr/>
          <p:nvPr/>
        </p:nvSpPr>
        <p:spPr>
          <a:xfrm>
            <a:off x="1950254" y="4752440"/>
            <a:ext cx="665703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r>
              <a:rPr lang="en-US" sz="24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Fjhag</a:t>
            </a:r>
            <a:r>
              <a:rPr lang="en-US" sz="24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jhsup</a:t>
            </a:r>
            <a:r>
              <a:rPr lang="en-US" sz="24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kloijn</a:t>
            </a:r>
            <a:endParaRPr lang="en-US" sz="2400" dirty="0">
              <a:solidFill>
                <a:srgbClr val="B227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600" dirty="0">
              <a:solidFill>
                <a:srgbClr val="B227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Tagah</a:t>
            </a:r>
            <a:r>
              <a:rPr lang="en-US" sz="14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kduhgnb</a:t>
            </a:r>
            <a:r>
              <a:rPr lang="en-US" sz="14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ufjfnj</a:t>
            </a:r>
            <a:r>
              <a:rPr lang="en-US" sz="14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nfnhdkmkl</a:t>
            </a:r>
            <a:r>
              <a:rPr lang="en-US" sz="14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pwowkhdfcv</a:t>
            </a:r>
            <a:r>
              <a:rPr lang="en-US" sz="14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jmcfdgdh</a:t>
            </a:r>
            <a:r>
              <a:rPr lang="en-US" sz="14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mmjdkigv</a:t>
            </a:r>
            <a:r>
              <a:rPr lang="en-US" sz="14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frtyh</a:t>
            </a:r>
            <a:r>
              <a:rPr lang="en-US" sz="14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gyhhhnjg</a:t>
            </a:r>
            <a:endParaRPr lang="en-US" sz="1400" dirty="0">
              <a:solidFill>
                <a:srgbClr val="4D4E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A933D6-9285-4F45-A922-07D590C630B1}"/>
              </a:ext>
            </a:extLst>
          </p:cNvPr>
          <p:cNvPicPr>
            <a:picLocks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345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662" y="4698071"/>
            <a:ext cx="945167" cy="94516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672936" y="4697385"/>
            <a:ext cx="45719" cy="452579"/>
          </a:xfrm>
          <a:prstGeom prst="rect">
            <a:avLst/>
          </a:prstGeom>
          <a:solidFill>
            <a:srgbClr val="FFD13F"/>
          </a:solidFill>
          <a:ln>
            <a:solidFill>
              <a:srgbClr val="FFD1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Rectangle 9"/>
          <p:cNvSpPr/>
          <p:nvPr/>
        </p:nvSpPr>
        <p:spPr>
          <a:xfrm>
            <a:off x="1675343" y="5149964"/>
            <a:ext cx="45719" cy="452579"/>
          </a:xfrm>
          <a:prstGeom prst="rect">
            <a:avLst/>
          </a:prstGeom>
          <a:solidFill>
            <a:srgbClr val="C3002F"/>
          </a:solidFill>
          <a:ln>
            <a:solidFill>
              <a:srgbClr val="C300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290614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7D6B7C1-2160-2D4F-863C-C1F11BA44F37}"/>
              </a:ext>
            </a:extLst>
          </p:cNvPr>
          <p:cNvSpPr/>
          <p:nvPr/>
        </p:nvSpPr>
        <p:spPr>
          <a:xfrm>
            <a:off x="2009889" y="1283684"/>
            <a:ext cx="665703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r>
              <a:rPr lang="en-US" sz="24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Fjhag</a:t>
            </a:r>
            <a:r>
              <a:rPr lang="en-US" sz="24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jhsup</a:t>
            </a:r>
            <a:r>
              <a:rPr lang="en-US" sz="24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kloijn</a:t>
            </a:r>
            <a:endParaRPr lang="en-US" sz="2400" dirty="0">
              <a:solidFill>
                <a:srgbClr val="B227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600" dirty="0">
              <a:solidFill>
                <a:srgbClr val="B227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Tagah</a:t>
            </a:r>
            <a:r>
              <a:rPr lang="en-US" sz="14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kduhgnb</a:t>
            </a:r>
            <a:r>
              <a:rPr lang="en-US" sz="14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ufjfnj</a:t>
            </a:r>
            <a:r>
              <a:rPr lang="en-US" sz="14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nfnhdkmkl</a:t>
            </a:r>
            <a:r>
              <a:rPr lang="en-US" sz="14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pwowkhdfcv</a:t>
            </a:r>
            <a:r>
              <a:rPr lang="en-US" sz="14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jmcfdgdh</a:t>
            </a:r>
            <a:r>
              <a:rPr lang="en-US" sz="14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mmjdkigv</a:t>
            </a:r>
            <a:r>
              <a:rPr lang="en-US" sz="14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frtyh</a:t>
            </a:r>
            <a:r>
              <a:rPr lang="en-US" sz="14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gyhhhnjg</a:t>
            </a:r>
            <a:endParaRPr lang="en-US" sz="1400" dirty="0">
              <a:solidFill>
                <a:srgbClr val="4D4E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402208-BCD7-F949-B358-BFC4D77E0C88}"/>
              </a:ext>
            </a:extLst>
          </p:cNvPr>
          <p:cNvPicPr>
            <a:picLocks/>
          </p:cNvPicPr>
          <p:nvPr/>
        </p:nvPicPr>
        <p:blipFill rotWithShape="1">
          <a:blip r:embed="rId2" cstate="screen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402000"/>
            <a:ext cx="9144000" cy="3456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939" y="1244669"/>
            <a:ext cx="945167" cy="94516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70213" y="1243983"/>
            <a:ext cx="45719" cy="452579"/>
          </a:xfrm>
          <a:prstGeom prst="rect">
            <a:avLst/>
          </a:prstGeom>
          <a:solidFill>
            <a:srgbClr val="FFD13F"/>
          </a:solidFill>
          <a:ln>
            <a:solidFill>
              <a:srgbClr val="FFD1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Rectangle 7"/>
          <p:cNvSpPr/>
          <p:nvPr/>
        </p:nvSpPr>
        <p:spPr>
          <a:xfrm>
            <a:off x="1672620" y="1696562"/>
            <a:ext cx="45719" cy="452579"/>
          </a:xfrm>
          <a:prstGeom prst="rect">
            <a:avLst/>
          </a:prstGeom>
          <a:solidFill>
            <a:srgbClr val="C3002F"/>
          </a:solidFill>
          <a:ln>
            <a:solidFill>
              <a:srgbClr val="C300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606258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1C162CE-2183-1548-ACF9-FC45597CFAD5}"/>
              </a:ext>
            </a:extLst>
          </p:cNvPr>
          <p:cNvSpPr/>
          <p:nvPr/>
        </p:nvSpPr>
        <p:spPr>
          <a:xfrm>
            <a:off x="3461003" y="1442711"/>
            <a:ext cx="4659271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  <a:r>
              <a:rPr lang="en-US" sz="24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Fjhag</a:t>
            </a:r>
            <a:r>
              <a:rPr lang="en-US" sz="24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jhsup</a:t>
            </a:r>
            <a:r>
              <a:rPr lang="en-US" sz="24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kloijn</a:t>
            </a:r>
            <a:endParaRPr lang="en-US" sz="2400" dirty="0">
              <a:solidFill>
                <a:srgbClr val="B227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600" dirty="0">
              <a:solidFill>
                <a:srgbClr val="B227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Tagah</a:t>
            </a:r>
            <a:r>
              <a:rPr lang="en-US" sz="14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kduhgnb</a:t>
            </a:r>
            <a:r>
              <a:rPr lang="en-US" sz="14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ufjfnj</a:t>
            </a:r>
            <a:r>
              <a:rPr lang="en-US" sz="14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nfnhdkmkl</a:t>
            </a:r>
            <a:r>
              <a:rPr lang="en-US" sz="14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pwowkhdfcv</a:t>
            </a:r>
            <a:r>
              <a:rPr lang="en-US" sz="14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jmcfdgdh</a:t>
            </a:r>
            <a:r>
              <a:rPr lang="en-US" sz="14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mmjdkigv</a:t>
            </a:r>
            <a:r>
              <a:rPr lang="en-US" sz="14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frtyh</a:t>
            </a:r>
            <a:r>
              <a:rPr lang="en-US" sz="14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gyhhhnjg</a:t>
            </a:r>
            <a:endParaRPr lang="en-US" sz="1400" dirty="0">
              <a:solidFill>
                <a:srgbClr val="4D4E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F0F7C6-AD93-8440-A191-13F09F10DB33}"/>
              </a:ext>
            </a:extLst>
          </p:cNvPr>
          <p:cNvPicPr>
            <a:picLocks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51"/>
          <a:stretch/>
        </p:blipFill>
        <p:spPr>
          <a:xfrm>
            <a:off x="1345" y="3498"/>
            <a:ext cx="3096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2210" y="5680609"/>
            <a:ext cx="3015880" cy="653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3395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2935458-2B71-3E41-99C8-B382C4349C5C}"/>
              </a:ext>
            </a:extLst>
          </p:cNvPr>
          <p:cNvSpPr/>
          <p:nvPr/>
        </p:nvSpPr>
        <p:spPr>
          <a:xfrm>
            <a:off x="459387" y="1442710"/>
            <a:ext cx="4659271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  <a:r>
              <a:rPr lang="en-US" sz="24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Fjhag</a:t>
            </a:r>
            <a:r>
              <a:rPr lang="en-US" sz="24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jhsup</a:t>
            </a:r>
            <a:r>
              <a:rPr lang="en-US" sz="24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kloijn</a:t>
            </a:r>
            <a:endParaRPr lang="en-US" sz="2400" dirty="0">
              <a:solidFill>
                <a:srgbClr val="B227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600" dirty="0">
              <a:solidFill>
                <a:srgbClr val="B227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Tagah</a:t>
            </a:r>
            <a:r>
              <a:rPr lang="en-US" sz="14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kduhgnb</a:t>
            </a:r>
            <a:r>
              <a:rPr lang="en-US" sz="14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ufjfnj</a:t>
            </a:r>
            <a:r>
              <a:rPr lang="en-US" sz="14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nfnhdkmkl</a:t>
            </a:r>
            <a:r>
              <a:rPr lang="en-US" sz="14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pwowkhdfcv</a:t>
            </a:r>
            <a:r>
              <a:rPr lang="en-US" sz="14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jmcfdgdh</a:t>
            </a:r>
            <a:r>
              <a:rPr lang="en-US" sz="14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mmjdkigv</a:t>
            </a:r>
            <a:r>
              <a:rPr lang="en-US" sz="14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frtyh</a:t>
            </a:r>
            <a:r>
              <a:rPr lang="en-US" sz="14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gyhhhnjg</a:t>
            </a:r>
            <a:endParaRPr lang="en-US" sz="1400" dirty="0">
              <a:solidFill>
                <a:srgbClr val="4D4E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61296A-1124-9D49-8EE3-0F0DCF507E31}"/>
              </a:ext>
            </a:extLst>
          </p:cNvPr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048000" y="1346"/>
            <a:ext cx="3096000" cy="68566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847" y="5672517"/>
            <a:ext cx="3015880" cy="653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9369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463D5-046F-3444-A0F5-D55687C99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9"/>
            <a:ext cx="7886700" cy="5359813"/>
          </a:xfrm>
        </p:spPr>
        <p:txBody>
          <a:bodyPr>
            <a:normAutofit/>
          </a:bodyPr>
          <a:lstStyle/>
          <a:p>
            <a:pPr algn="ctr"/>
            <a:r>
              <a:rPr lang="en-US" sz="8000" b="1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</a:t>
            </a:r>
          </a:p>
        </p:txBody>
      </p:sp>
    </p:spTree>
    <p:extLst>
      <p:ext uri="{BB962C8B-B14F-4D97-AF65-F5344CB8AC3E}">
        <p14:creationId xmlns:p14="http://schemas.microsoft.com/office/powerpoint/2010/main" val="7349690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572DA4-CD54-B648-A90C-35653C5D621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C3BDB25-00E0-ED40-B1FE-FC8E0A737DDE}"/>
              </a:ext>
            </a:extLst>
          </p:cNvPr>
          <p:cNvSpPr/>
          <p:nvPr/>
        </p:nvSpPr>
        <p:spPr>
          <a:xfrm>
            <a:off x="429567" y="431452"/>
            <a:ext cx="82771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7C6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r>
              <a:rPr lang="en-US" sz="2800" dirty="0">
                <a:solidFill>
                  <a:srgbClr val="F7C6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FJHAG JHSUP KLOIJN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23EE94-B825-064C-AC2B-23D3B62269AE}"/>
              </a:ext>
            </a:extLst>
          </p:cNvPr>
          <p:cNvSpPr/>
          <p:nvPr/>
        </p:nvSpPr>
        <p:spPr>
          <a:xfrm>
            <a:off x="698608" y="6464613"/>
            <a:ext cx="210185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spc="3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NAME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AAC5CF-3A82-6547-9C58-F746BD13767B}"/>
              </a:ext>
            </a:extLst>
          </p:cNvPr>
          <p:cNvSpPr txBox="1"/>
          <p:nvPr/>
        </p:nvSpPr>
        <p:spPr>
          <a:xfrm>
            <a:off x="429567" y="6464613"/>
            <a:ext cx="30008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rgbClr val="B2273D"/>
                </a:solidFill>
                <a:latin typeface="+mj-lt"/>
              </a:rPr>
              <a:t>15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509EF2-4AB8-0C41-8024-0D97BBEB2C7D}"/>
              </a:ext>
            </a:extLst>
          </p:cNvPr>
          <p:cNvSpPr/>
          <p:nvPr/>
        </p:nvSpPr>
        <p:spPr>
          <a:xfrm>
            <a:off x="429567" y="1386127"/>
            <a:ext cx="82771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Tagah</a:t>
            </a:r>
            <a:r>
              <a:rPr lang="en-US" sz="16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kduhgnb</a:t>
            </a:r>
            <a:r>
              <a:rPr lang="en-US" sz="16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ufjfnj</a:t>
            </a:r>
            <a:r>
              <a:rPr lang="en-US" sz="16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nfn</a:t>
            </a:r>
            <a:r>
              <a:rPr lang="en-US" sz="16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hdkmkl</a:t>
            </a:r>
            <a:r>
              <a:rPr lang="en-US" sz="16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pwowkhdfcv</a:t>
            </a:r>
            <a:r>
              <a:rPr lang="en-US" sz="16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jmcfdgdh</a:t>
            </a:r>
            <a:r>
              <a:rPr lang="en-US" sz="16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mmjdkigv</a:t>
            </a:r>
            <a:r>
              <a:rPr lang="en-US" sz="16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frtyh</a:t>
            </a:r>
            <a:r>
              <a:rPr lang="en-US" sz="16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gyhhhnjg</a:t>
            </a:r>
            <a:r>
              <a:rPr lang="en-US" sz="16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qwcv</a:t>
            </a:r>
            <a:r>
              <a:rPr lang="en-US" sz="16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rfnn</a:t>
            </a:r>
            <a:r>
              <a:rPr lang="en-US" sz="16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olkujdg</a:t>
            </a:r>
            <a:r>
              <a:rPr lang="en-US" sz="16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Tagah</a:t>
            </a:r>
            <a:r>
              <a:rPr lang="en-US" sz="16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kduhgnb</a:t>
            </a:r>
            <a:r>
              <a:rPr lang="en-US" sz="16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ufjfnj</a:t>
            </a:r>
            <a:r>
              <a:rPr lang="en-US" sz="16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nfn</a:t>
            </a:r>
            <a:r>
              <a:rPr lang="en-US" sz="16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hdkmkl</a:t>
            </a:r>
            <a:r>
              <a:rPr lang="en-US" sz="16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pwowkhdfcv</a:t>
            </a:r>
            <a:r>
              <a:rPr lang="en-US" sz="16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jmc</a:t>
            </a:r>
            <a:r>
              <a:rPr lang="en-US" sz="16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AE49288-6F81-EB45-8CC7-2DDBCFA44A0B}"/>
              </a:ext>
            </a:extLst>
          </p:cNvPr>
          <p:cNvSpPr/>
          <p:nvPr/>
        </p:nvSpPr>
        <p:spPr>
          <a:xfrm>
            <a:off x="429567" y="2109967"/>
            <a:ext cx="827711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Tagah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kduhgnb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ufjfnj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nfn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hdkmkl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pwowkhdfcv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jmcfdgdh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mmjdkigv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frtyh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gyhhhnjg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qwcv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rfnn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olkujdg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Tagah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kduhgnb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ufjfnj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nfn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hdkmkl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pwowkhdfcv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jmc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AC1B2BD-F2DB-9048-915C-9E30851A700F}"/>
              </a:ext>
            </a:extLst>
          </p:cNvPr>
          <p:cNvSpPr/>
          <p:nvPr/>
        </p:nvSpPr>
        <p:spPr>
          <a:xfrm>
            <a:off x="429567" y="2701109"/>
            <a:ext cx="827711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594" indent="-228594">
              <a:buClr>
                <a:srgbClr val="B2273D"/>
              </a:buClr>
              <a:buAutoNum type="arabicPeriod"/>
            </a:pP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Tagah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kduhgnb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ufjfnj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nfn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hdkmkl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pwowkhdfcv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28594" indent="-228594">
              <a:buClr>
                <a:srgbClr val="B2273D"/>
              </a:buClr>
              <a:buAutoNum type="arabicPeriod"/>
            </a:pP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jmcfdgdh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mmjdkigv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frtyh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gyhhhnjg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qwcv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rfnn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olkujdg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28594" indent="-228594">
              <a:buClr>
                <a:srgbClr val="B2273D"/>
              </a:buClr>
              <a:buAutoNum type="arabicPeriod"/>
            </a:pP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Tagah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kduhgnb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ufjfnj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nfn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hdkmkl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pwowkhdfcv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jmc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A9E03A4-3732-204B-81E8-6D916DC29FFB}"/>
              </a:ext>
            </a:extLst>
          </p:cNvPr>
          <p:cNvSpPr/>
          <p:nvPr/>
        </p:nvSpPr>
        <p:spPr>
          <a:xfrm>
            <a:off x="671940" y="3461533"/>
            <a:ext cx="827711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594" indent="-228594">
              <a:buClr>
                <a:srgbClr val="B2273D"/>
              </a:buClr>
              <a:buFont typeface="Arial" panose="020B0604020202020204" pitchFamily="34" charset="0"/>
              <a:buChar char="•"/>
            </a:pP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Tagah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kduhgnb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ufjfnj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nfn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hdkmkl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pwowkhdfcv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28594" indent="-228594">
              <a:buClr>
                <a:srgbClr val="B2273D"/>
              </a:buClr>
              <a:buFont typeface="Arial" panose="020B0604020202020204" pitchFamily="34" charset="0"/>
              <a:buChar char="•"/>
            </a:pP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jmcfdgdh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mmjdkigv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frtyh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gyhhhnjg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qwcv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rfnn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olkujdg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28594" indent="-228594">
              <a:buClr>
                <a:srgbClr val="B2273D"/>
              </a:buClr>
              <a:buFont typeface="Arial" panose="020B0604020202020204" pitchFamily="34" charset="0"/>
              <a:buChar char="•"/>
            </a:pP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Tagah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kduhgnb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ufjfnj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nfn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hdkmkl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pwowkhdfcv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jmc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F6CA1A4-A92C-9649-933D-7AF99BB85A65}"/>
              </a:ext>
            </a:extLst>
          </p:cNvPr>
          <p:cNvSpPr/>
          <p:nvPr/>
        </p:nvSpPr>
        <p:spPr>
          <a:xfrm>
            <a:off x="866890" y="4221957"/>
            <a:ext cx="611038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594" indent="-228594">
              <a:buClr>
                <a:srgbClr val="B2273D"/>
              </a:buClr>
              <a:buFont typeface="Apple Symbols" panose="02000000000000000000" pitchFamily="2" charset="-79"/>
              <a:buChar char="⎼"/>
            </a:pP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Tagah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kduhgnb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ufjfnj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nfn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hdkmkl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pwowkhdfcv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28594" indent="-228594">
              <a:buClr>
                <a:srgbClr val="B2273D"/>
              </a:buClr>
              <a:buFont typeface="Apple Symbols" panose="02000000000000000000" pitchFamily="2" charset="-79"/>
              <a:buChar char="⎼"/>
            </a:pP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jmcfdgdh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mmjdkigv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frtyh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gyhhhnjg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qwcv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rfnn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olkujdg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28594" indent="-228594">
              <a:buClr>
                <a:srgbClr val="B2273D"/>
              </a:buClr>
              <a:buFont typeface="Apple Symbols" panose="02000000000000000000" pitchFamily="2" charset="-79"/>
              <a:buChar char="⎼"/>
            </a:pP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Tagah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kduhgnb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ufjfnj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nfn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hdkmkl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pwowkhdfcv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jmc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185365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572DA4-CD54-B648-A90C-35653C5D621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C3BDB25-00E0-ED40-B1FE-FC8E0A737DDE}"/>
              </a:ext>
            </a:extLst>
          </p:cNvPr>
          <p:cNvSpPr/>
          <p:nvPr/>
        </p:nvSpPr>
        <p:spPr>
          <a:xfrm>
            <a:off x="429567" y="431452"/>
            <a:ext cx="82771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7C6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r>
              <a:rPr lang="en-US" sz="2800" dirty="0">
                <a:solidFill>
                  <a:srgbClr val="F7C6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FJHAG JHSUP KLOIJN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23EE94-B825-064C-AC2B-23D3B62269AE}"/>
              </a:ext>
            </a:extLst>
          </p:cNvPr>
          <p:cNvSpPr/>
          <p:nvPr/>
        </p:nvSpPr>
        <p:spPr>
          <a:xfrm>
            <a:off x="698608" y="6464613"/>
            <a:ext cx="210185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spc="3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NAME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AAC5CF-3A82-6547-9C58-F746BD13767B}"/>
              </a:ext>
            </a:extLst>
          </p:cNvPr>
          <p:cNvSpPr txBox="1"/>
          <p:nvPr/>
        </p:nvSpPr>
        <p:spPr>
          <a:xfrm>
            <a:off x="429567" y="6464613"/>
            <a:ext cx="30008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rgbClr val="B2273D"/>
                </a:solidFill>
                <a:latin typeface="+mj-lt"/>
              </a:rPr>
              <a:t>16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509EF2-4AB8-0C41-8024-0D97BBEB2C7D}"/>
              </a:ext>
            </a:extLst>
          </p:cNvPr>
          <p:cNvSpPr/>
          <p:nvPr/>
        </p:nvSpPr>
        <p:spPr>
          <a:xfrm>
            <a:off x="429567" y="1386126"/>
            <a:ext cx="28404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Tagah</a:t>
            </a:r>
            <a:r>
              <a:rPr lang="en-US" sz="16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kduhgnb</a:t>
            </a:r>
            <a:r>
              <a:rPr lang="en-US" sz="16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ufjfnj</a:t>
            </a:r>
            <a:r>
              <a:rPr lang="en-US" sz="16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nfn</a:t>
            </a:r>
            <a:r>
              <a:rPr lang="en-US" sz="16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hdkmkl</a:t>
            </a:r>
            <a:r>
              <a:rPr lang="en-US" sz="16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pwowkhdfcv</a:t>
            </a:r>
            <a:r>
              <a:rPr lang="en-US" sz="16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jmcfdgdh</a:t>
            </a:r>
            <a:r>
              <a:rPr lang="en-US" sz="16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mmjdkigv</a:t>
            </a:r>
            <a:r>
              <a:rPr lang="en-US" sz="16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frtyh</a:t>
            </a:r>
            <a:r>
              <a:rPr lang="en-US" sz="16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gyhhhnjg</a:t>
            </a:r>
            <a:r>
              <a:rPr lang="en-US" sz="16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qwcv</a:t>
            </a:r>
            <a:r>
              <a:rPr lang="en-US" sz="16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rfnn</a:t>
            </a:r>
            <a:r>
              <a:rPr lang="en-US" sz="16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olkujdg</a:t>
            </a:r>
            <a:r>
              <a:rPr lang="en-US" sz="16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Tagah</a:t>
            </a:r>
            <a:r>
              <a:rPr lang="en-US" sz="16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kduhgnb</a:t>
            </a:r>
            <a:r>
              <a:rPr lang="en-US" sz="16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ufjfnj</a:t>
            </a:r>
            <a:r>
              <a:rPr lang="en-US" sz="16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nfn</a:t>
            </a:r>
            <a:r>
              <a:rPr lang="en-US" sz="16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hdkmkl</a:t>
            </a:r>
            <a:r>
              <a:rPr lang="en-US" sz="16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pwowkhdfcv</a:t>
            </a:r>
            <a:r>
              <a:rPr lang="en-US" sz="16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jmc</a:t>
            </a:r>
            <a:r>
              <a:rPr lang="en-US" sz="16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AE49288-6F81-EB45-8CC7-2DDBCFA44A0B}"/>
              </a:ext>
            </a:extLst>
          </p:cNvPr>
          <p:cNvSpPr/>
          <p:nvPr/>
        </p:nvSpPr>
        <p:spPr>
          <a:xfrm>
            <a:off x="3293430" y="1399879"/>
            <a:ext cx="1272209" cy="386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678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Tagahkduhgn</a:t>
            </a:r>
            <a:endParaRPr lang="en-US" sz="1400" dirty="0">
              <a:solidFill>
                <a:srgbClr val="6782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100" dirty="0">
              <a:solidFill>
                <a:srgbClr val="4D4E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100" dirty="0" err="1">
                <a:solidFill>
                  <a:srgbClr val="678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ufjfnj</a:t>
            </a:r>
            <a:r>
              <a:rPr lang="en-US" sz="1100" dirty="0">
                <a:solidFill>
                  <a:srgbClr val="678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678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nfn</a:t>
            </a:r>
            <a:r>
              <a:rPr lang="en-US" sz="1100" dirty="0">
                <a:solidFill>
                  <a:srgbClr val="678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678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hdkmkl</a:t>
            </a:r>
            <a:r>
              <a:rPr lang="en-US" sz="1100" dirty="0">
                <a:solidFill>
                  <a:srgbClr val="678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sz="1100" dirty="0">
              <a:solidFill>
                <a:srgbClr val="4D4E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100" dirty="0" err="1">
                <a:solidFill>
                  <a:srgbClr val="678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pwowkhdfcv</a:t>
            </a:r>
            <a:r>
              <a:rPr lang="en-US" sz="1100" dirty="0">
                <a:solidFill>
                  <a:srgbClr val="678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678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jmcfdgdh</a:t>
            </a:r>
            <a:r>
              <a:rPr lang="en-US" sz="1100" dirty="0">
                <a:solidFill>
                  <a:srgbClr val="678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678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mmjdkigv</a:t>
            </a:r>
            <a:r>
              <a:rPr lang="en-US" sz="1100" dirty="0">
                <a:solidFill>
                  <a:srgbClr val="678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678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frtyh</a:t>
            </a:r>
            <a:r>
              <a:rPr lang="en-US" sz="1100" dirty="0">
                <a:solidFill>
                  <a:srgbClr val="678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678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gyhhhnjg</a:t>
            </a:r>
            <a:r>
              <a:rPr lang="en-US" sz="1100" dirty="0">
                <a:solidFill>
                  <a:srgbClr val="678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100" dirty="0" err="1">
                <a:solidFill>
                  <a:srgbClr val="678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qwcv</a:t>
            </a:r>
            <a:r>
              <a:rPr lang="en-US" sz="1100" dirty="0">
                <a:solidFill>
                  <a:srgbClr val="678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678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rfnn</a:t>
            </a:r>
            <a:r>
              <a:rPr lang="en-US" sz="1100" dirty="0">
                <a:solidFill>
                  <a:srgbClr val="678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678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olkujdg</a:t>
            </a:r>
            <a:r>
              <a:rPr lang="en-US" sz="1100" dirty="0">
                <a:solidFill>
                  <a:srgbClr val="678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678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Tagah</a:t>
            </a:r>
            <a:r>
              <a:rPr lang="en-US" sz="1100" dirty="0">
                <a:solidFill>
                  <a:srgbClr val="678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678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kduhgnb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1100" dirty="0">
              <a:solidFill>
                <a:srgbClr val="4D4E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ufjfnj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nfn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hdkmkl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pwowkhdfcv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jmc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pwowkhdfcv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jmcfdgdh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mmjdkigv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frtyh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gyhhhnjg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qwcv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rfnn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olkujdg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Tagah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kduhgnb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ufjfnj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nfn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hdkmkl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pwowkhdfcv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jmc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1100" dirty="0">
              <a:solidFill>
                <a:srgbClr val="4D4E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1D87860-A462-D947-AD86-E296962F9EFC}"/>
              </a:ext>
            </a:extLst>
          </p:cNvPr>
          <p:cNvSpPr/>
          <p:nvPr/>
        </p:nvSpPr>
        <p:spPr>
          <a:xfrm>
            <a:off x="4656485" y="1399879"/>
            <a:ext cx="1272209" cy="386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6E2B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Tagahkduhgn</a:t>
            </a:r>
            <a:endParaRPr lang="en-US" sz="1400" dirty="0">
              <a:solidFill>
                <a:srgbClr val="6E2B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100" dirty="0">
              <a:solidFill>
                <a:srgbClr val="4D4E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100" dirty="0" err="1">
                <a:solidFill>
                  <a:srgbClr val="6E2B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ufjfnj</a:t>
            </a:r>
            <a:r>
              <a:rPr lang="en-US" sz="1100" dirty="0">
                <a:solidFill>
                  <a:srgbClr val="6E2B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6E2B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nfn</a:t>
            </a:r>
            <a:r>
              <a:rPr lang="en-US" sz="1100" dirty="0">
                <a:solidFill>
                  <a:srgbClr val="6E2B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6E2B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hdkmkl</a:t>
            </a:r>
            <a:r>
              <a:rPr lang="en-US" sz="1100" dirty="0">
                <a:solidFill>
                  <a:srgbClr val="6E2B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sz="1100" dirty="0">
              <a:solidFill>
                <a:srgbClr val="4D4E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100" dirty="0" err="1">
                <a:solidFill>
                  <a:srgbClr val="6E2B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pwowkhdfcv</a:t>
            </a:r>
            <a:r>
              <a:rPr lang="en-US" sz="1100" dirty="0">
                <a:solidFill>
                  <a:srgbClr val="6E2B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6E2B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jmcfdgdh</a:t>
            </a:r>
            <a:r>
              <a:rPr lang="en-US" sz="1100" dirty="0">
                <a:solidFill>
                  <a:srgbClr val="6E2B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6E2B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mmjdkigv</a:t>
            </a:r>
            <a:r>
              <a:rPr lang="en-US" sz="1100" dirty="0">
                <a:solidFill>
                  <a:srgbClr val="6E2B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6E2B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frtyh</a:t>
            </a:r>
            <a:r>
              <a:rPr lang="en-US" sz="1100" dirty="0">
                <a:solidFill>
                  <a:srgbClr val="6E2B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6E2B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gyhhhnjg</a:t>
            </a:r>
            <a:r>
              <a:rPr lang="en-US" sz="1100" dirty="0">
                <a:solidFill>
                  <a:srgbClr val="6E2B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100" dirty="0" err="1">
                <a:solidFill>
                  <a:srgbClr val="6E2B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qwcv</a:t>
            </a:r>
            <a:r>
              <a:rPr lang="en-US" sz="1100" dirty="0">
                <a:solidFill>
                  <a:srgbClr val="6E2B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6E2B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rfnn</a:t>
            </a:r>
            <a:r>
              <a:rPr lang="en-US" sz="1100" dirty="0">
                <a:solidFill>
                  <a:srgbClr val="6E2B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6E2B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olkujdg</a:t>
            </a:r>
            <a:r>
              <a:rPr lang="en-US" sz="1100" dirty="0">
                <a:solidFill>
                  <a:srgbClr val="6E2B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6E2B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Tagah</a:t>
            </a:r>
            <a:r>
              <a:rPr lang="en-US" sz="1100" dirty="0">
                <a:solidFill>
                  <a:srgbClr val="6E2B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6E2B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kduhgnb</a:t>
            </a:r>
            <a:r>
              <a:rPr lang="en-US" sz="1100" dirty="0">
                <a:solidFill>
                  <a:srgbClr val="6E2B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1100" dirty="0">
              <a:solidFill>
                <a:srgbClr val="4D4E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ufjfnj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nfn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hdkmkl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pwowkhdfcv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jmc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pwowkhdfcv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jmcfdgdh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mmjdkigv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frtyh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gyhhhnjg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qwcv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rfnn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olkujdg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Tagah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kduhgnb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ufjfnj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nfn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hdkmkl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pwowkhdfcv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jmc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1100" dirty="0">
              <a:solidFill>
                <a:srgbClr val="4D4E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06D0945-4D91-F549-9AE0-3511094D47AA}"/>
              </a:ext>
            </a:extLst>
          </p:cNvPr>
          <p:cNvSpPr/>
          <p:nvPr/>
        </p:nvSpPr>
        <p:spPr>
          <a:xfrm>
            <a:off x="6019539" y="1395294"/>
            <a:ext cx="1272209" cy="386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BE4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Tagahkduhgn</a:t>
            </a:r>
            <a:endParaRPr lang="en-US" sz="1400" dirty="0">
              <a:solidFill>
                <a:srgbClr val="BE4D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100" dirty="0">
              <a:solidFill>
                <a:srgbClr val="4D4E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100" dirty="0" err="1">
                <a:solidFill>
                  <a:srgbClr val="BE4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ufjfnj</a:t>
            </a:r>
            <a:r>
              <a:rPr lang="en-US" sz="1100" dirty="0">
                <a:solidFill>
                  <a:srgbClr val="BE4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BE4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nfn</a:t>
            </a:r>
            <a:r>
              <a:rPr lang="en-US" sz="1100" dirty="0">
                <a:solidFill>
                  <a:srgbClr val="BE4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BE4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hdkmkl</a:t>
            </a:r>
            <a:r>
              <a:rPr lang="en-US" sz="1100" dirty="0">
                <a:solidFill>
                  <a:srgbClr val="BE4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sz="1100" dirty="0">
              <a:solidFill>
                <a:srgbClr val="4D4E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100" dirty="0" err="1">
                <a:solidFill>
                  <a:srgbClr val="BE4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pwowkhdfcv</a:t>
            </a:r>
            <a:r>
              <a:rPr lang="en-US" sz="1100" dirty="0">
                <a:solidFill>
                  <a:srgbClr val="BE4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BE4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jmcfdgdh</a:t>
            </a:r>
            <a:r>
              <a:rPr lang="en-US" sz="1100" dirty="0">
                <a:solidFill>
                  <a:srgbClr val="BE4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BE4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mmjdkigv</a:t>
            </a:r>
            <a:r>
              <a:rPr lang="en-US" sz="1100" dirty="0">
                <a:solidFill>
                  <a:srgbClr val="BE4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BE4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frtyh</a:t>
            </a:r>
            <a:r>
              <a:rPr lang="en-US" sz="1100" dirty="0">
                <a:solidFill>
                  <a:srgbClr val="BE4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BE4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gyhhhnjg</a:t>
            </a:r>
            <a:r>
              <a:rPr lang="en-US" sz="1100" dirty="0">
                <a:solidFill>
                  <a:srgbClr val="BE4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100" dirty="0" err="1">
                <a:solidFill>
                  <a:srgbClr val="BE4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qwcv</a:t>
            </a:r>
            <a:r>
              <a:rPr lang="en-US" sz="1100" dirty="0">
                <a:solidFill>
                  <a:srgbClr val="BE4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BE4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rfnn</a:t>
            </a:r>
            <a:r>
              <a:rPr lang="en-US" sz="1100" dirty="0">
                <a:solidFill>
                  <a:srgbClr val="BE4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BE4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olkujdg</a:t>
            </a:r>
            <a:r>
              <a:rPr lang="en-US" sz="1100" dirty="0">
                <a:solidFill>
                  <a:srgbClr val="BE4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BE4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Tagah</a:t>
            </a:r>
            <a:r>
              <a:rPr lang="en-US" sz="1100" dirty="0">
                <a:solidFill>
                  <a:srgbClr val="BE4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BE4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kduhgnb</a:t>
            </a:r>
            <a:r>
              <a:rPr lang="en-US" sz="1100" dirty="0">
                <a:solidFill>
                  <a:srgbClr val="BE4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1100" dirty="0">
              <a:solidFill>
                <a:srgbClr val="4D4E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ufjfnj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nfn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hdkmkl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pwowkhdfcv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jmc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pwowkhdfcv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jmcfdgdh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mmjdkigv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frtyh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gyhhhnjg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qwcv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rfnn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olkujdg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Tagah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kduhgnb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ufjfnj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nfn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hdkmkl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pwowkhdfcv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jmc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1100" dirty="0">
              <a:solidFill>
                <a:srgbClr val="4D4E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6A0D25E-75B1-8B48-9485-5E4CCE3813A7}"/>
              </a:ext>
            </a:extLst>
          </p:cNvPr>
          <p:cNvSpPr/>
          <p:nvPr/>
        </p:nvSpPr>
        <p:spPr>
          <a:xfrm>
            <a:off x="7332202" y="1400648"/>
            <a:ext cx="1272209" cy="386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009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Tagahkduhgn</a:t>
            </a:r>
            <a:endParaRPr lang="en-US" sz="1400" dirty="0">
              <a:solidFill>
                <a:srgbClr val="009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100" dirty="0">
              <a:solidFill>
                <a:srgbClr val="4D4E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100" dirty="0" err="1">
                <a:solidFill>
                  <a:srgbClr val="009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ufjfnj</a:t>
            </a:r>
            <a:r>
              <a:rPr lang="en-US" sz="1100" dirty="0">
                <a:solidFill>
                  <a:srgbClr val="009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009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nfn</a:t>
            </a:r>
            <a:r>
              <a:rPr lang="en-US" sz="1100" dirty="0">
                <a:solidFill>
                  <a:srgbClr val="009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009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hdkmkl</a:t>
            </a:r>
            <a:r>
              <a:rPr lang="en-US" sz="1100" dirty="0">
                <a:solidFill>
                  <a:srgbClr val="009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sz="1100" dirty="0">
              <a:solidFill>
                <a:srgbClr val="4D4E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100" dirty="0" err="1">
                <a:solidFill>
                  <a:srgbClr val="009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pwowkhdfcv</a:t>
            </a:r>
            <a:r>
              <a:rPr lang="en-US" sz="1100" dirty="0">
                <a:solidFill>
                  <a:srgbClr val="009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009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jmcfdgdh</a:t>
            </a:r>
            <a:r>
              <a:rPr lang="en-US" sz="1100" dirty="0">
                <a:solidFill>
                  <a:srgbClr val="009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009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mmjdkigv</a:t>
            </a:r>
            <a:r>
              <a:rPr lang="en-US" sz="1100" dirty="0">
                <a:solidFill>
                  <a:srgbClr val="009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009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frtyh</a:t>
            </a:r>
            <a:r>
              <a:rPr lang="en-US" sz="1100" dirty="0">
                <a:solidFill>
                  <a:srgbClr val="009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009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gyhhhnjg</a:t>
            </a:r>
            <a:r>
              <a:rPr lang="en-US" sz="1100" dirty="0">
                <a:solidFill>
                  <a:srgbClr val="009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100" dirty="0" err="1">
                <a:solidFill>
                  <a:srgbClr val="009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qwcv</a:t>
            </a:r>
            <a:r>
              <a:rPr lang="en-US" sz="1100" dirty="0">
                <a:solidFill>
                  <a:srgbClr val="009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009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rfnn</a:t>
            </a:r>
            <a:r>
              <a:rPr lang="en-US" sz="1100" dirty="0">
                <a:solidFill>
                  <a:srgbClr val="009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009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olkujdg</a:t>
            </a:r>
            <a:r>
              <a:rPr lang="en-US" sz="1100" dirty="0">
                <a:solidFill>
                  <a:srgbClr val="009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009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Tagah</a:t>
            </a:r>
            <a:r>
              <a:rPr lang="en-US" sz="1100" dirty="0">
                <a:solidFill>
                  <a:srgbClr val="009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009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kduhgnb</a:t>
            </a:r>
            <a:r>
              <a:rPr lang="en-US" sz="1100" dirty="0">
                <a:solidFill>
                  <a:srgbClr val="009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1100" dirty="0">
              <a:solidFill>
                <a:srgbClr val="4D4E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ufjfnj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nfn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hdkmkl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pwowkhdfcv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jmc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pwowkhdfcv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jmcfdgdh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mmjdkigv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frtyh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gyhhhnjg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qwcv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rfnn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olkujdg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Tagah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kduhgnb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ufjfnj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nfn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hdkmkl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pwowkhdfcv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jmc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1100" dirty="0">
              <a:solidFill>
                <a:srgbClr val="4D4E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CE8AD2C-03CF-1E4F-A1F9-703BFD2E9185}"/>
              </a:ext>
            </a:extLst>
          </p:cNvPr>
          <p:cNvCxnSpPr/>
          <p:nvPr/>
        </p:nvCxnSpPr>
        <p:spPr>
          <a:xfrm>
            <a:off x="4572000" y="1470993"/>
            <a:ext cx="0" cy="4333461"/>
          </a:xfrm>
          <a:prstGeom prst="line">
            <a:avLst/>
          </a:prstGeom>
          <a:ln>
            <a:solidFill>
              <a:srgbClr val="4D4E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05D5AD3-6946-3840-9934-E197292E0184}"/>
              </a:ext>
            </a:extLst>
          </p:cNvPr>
          <p:cNvCxnSpPr/>
          <p:nvPr/>
        </p:nvCxnSpPr>
        <p:spPr>
          <a:xfrm>
            <a:off x="5941943" y="1470993"/>
            <a:ext cx="0" cy="4333461"/>
          </a:xfrm>
          <a:prstGeom prst="line">
            <a:avLst/>
          </a:prstGeom>
          <a:ln>
            <a:solidFill>
              <a:srgbClr val="4D4E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A181FB4-81C9-7043-8B5C-19734BE6989C}"/>
              </a:ext>
            </a:extLst>
          </p:cNvPr>
          <p:cNvCxnSpPr/>
          <p:nvPr/>
        </p:nvCxnSpPr>
        <p:spPr>
          <a:xfrm>
            <a:off x="7293400" y="1470993"/>
            <a:ext cx="0" cy="4333461"/>
          </a:xfrm>
          <a:prstGeom prst="line">
            <a:avLst/>
          </a:prstGeom>
          <a:ln>
            <a:solidFill>
              <a:srgbClr val="4D4E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F2967C1-6EC8-5646-A3A8-8C07C98061F9}"/>
              </a:ext>
            </a:extLst>
          </p:cNvPr>
          <p:cNvCxnSpPr/>
          <p:nvPr/>
        </p:nvCxnSpPr>
        <p:spPr>
          <a:xfrm>
            <a:off x="8646516" y="1470993"/>
            <a:ext cx="0" cy="4333461"/>
          </a:xfrm>
          <a:prstGeom prst="line">
            <a:avLst/>
          </a:prstGeom>
          <a:ln>
            <a:solidFill>
              <a:srgbClr val="4D4E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43811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572DA4-CD54-B648-A90C-35653C5D621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C3BDB25-00E0-ED40-B1FE-FC8E0A737DDE}"/>
              </a:ext>
            </a:extLst>
          </p:cNvPr>
          <p:cNvSpPr/>
          <p:nvPr/>
        </p:nvSpPr>
        <p:spPr>
          <a:xfrm>
            <a:off x="429567" y="431452"/>
            <a:ext cx="82771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7C6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  <a:r>
              <a:rPr lang="en-US" sz="2800" dirty="0">
                <a:solidFill>
                  <a:srgbClr val="F7C6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FJHAG JHSUP KLOIJN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23EE94-B825-064C-AC2B-23D3B62269AE}"/>
              </a:ext>
            </a:extLst>
          </p:cNvPr>
          <p:cNvSpPr/>
          <p:nvPr/>
        </p:nvSpPr>
        <p:spPr>
          <a:xfrm>
            <a:off x="698608" y="6464613"/>
            <a:ext cx="210185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spc="3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NAME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AAC5CF-3A82-6547-9C58-F746BD13767B}"/>
              </a:ext>
            </a:extLst>
          </p:cNvPr>
          <p:cNvSpPr txBox="1"/>
          <p:nvPr/>
        </p:nvSpPr>
        <p:spPr>
          <a:xfrm>
            <a:off x="429567" y="6464613"/>
            <a:ext cx="30008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rgbClr val="B2273D"/>
                </a:solidFill>
                <a:latin typeface="+mj-lt"/>
              </a:rPr>
              <a:t>17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509EF2-4AB8-0C41-8024-0D97BBEB2C7D}"/>
              </a:ext>
            </a:extLst>
          </p:cNvPr>
          <p:cNvSpPr/>
          <p:nvPr/>
        </p:nvSpPr>
        <p:spPr>
          <a:xfrm>
            <a:off x="429570" y="1386126"/>
            <a:ext cx="456981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Tagah</a:t>
            </a:r>
            <a:r>
              <a:rPr lang="en-US" sz="16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kduhgnb</a:t>
            </a:r>
            <a:r>
              <a:rPr lang="en-US" sz="16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ufjfnj</a:t>
            </a:r>
            <a:r>
              <a:rPr lang="en-US" sz="16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nfn</a:t>
            </a:r>
            <a:r>
              <a:rPr lang="en-US" sz="16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hdkmkl</a:t>
            </a:r>
            <a:r>
              <a:rPr lang="en-US" sz="16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pwowkhdfcv</a:t>
            </a:r>
            <a:r>
              <a:rPr lang="en-US" sz="16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jmcfdgdh</a:t>
            </a:r>
            <a:r>
              <a:rPr lang="en-US" sz="16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mmjdkigv</a:t>
            </a:r>
            <a:r>
              <a:rPr lang="en-US" sz="16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frtyh</a:t>
            </a:r>
            <a:r>
              <a:rPr lang="en-US" sz="16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gyhhhnjg</a:t>
            </a:r>
            <a:r>
              <a:rPr lang="en-US" sz="16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qwcv</a:t>
            </a:r>
            <a:r>
              <a:rPr lang="en-US" sz="16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rfnn</a:t>
            </a:r>
            <a:r>
              <a:rPr lang="en-US" sz="16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olkujdg</a:t>
            </a:r>
            <a:r>
              <a:rPr lang="en-US" sz="16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Tagah</a:t>
            </a:r>
            <a:r>
              <a:rPr lang="en-US" sz="16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kduhgnb</a:t>
            </a:r>
            <a:r>
              <a:rPr lang="en-US" sz="16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ufjfnj</a:t>
            </a:r>
            <a:r>
              <a:rPr lang="en-US" sz="16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nfn</a:t>
            </a:r>
            <a:r>
              <a:rPr lang="en-US" sz="16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hdkmkl</a:t>
            </a:r>
            <a:r>
              <a:rPr lang="en-US" sz="16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pwowkhdfcv</a:t>
            </a:r>
            <a:r>
              <a:rPr lang="en-US" sz="16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jmc</a:t>
            </a:r>
            <a:r>
              <a:rPr lang="en-US" sz="16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AE49288-6F81-EB45-8CC7-2DDBCFA44A0B}"/>
              </a:ext>
            </a:extLst>
          </p:cNvPr>
          <p:cNvSpPr/>
          <p:nvPr/>
        </p:nvSpPr>
        <p:spPr>
          <a:xfrm>
            <a:off x="429570" y="2967335"/>
            <a:ext cx="456981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Tagah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kduhgnb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ufjfnj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nfn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hdkmkl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pwowkhdfcv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jmcfdgdh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mmjdkigv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frtyh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gyhhhnjg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qwcv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rfnn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olkujdg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Tagah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kduhgnb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ufjfnj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nfn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hdkmkl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pwowkhdfcv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jmc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Tagah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kduhgnb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ufjfnj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nfn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hdkmkl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pwowkhdfcv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jmcfdgdh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mmjdkigv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frtyh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gyhhhnjg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qwcv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rfnn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olkujdg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Tagah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kduhgnb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ufjfnj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nfn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hdkmkl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pwowkhdfcv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jmc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1100" dirty="0">
              <a:solidFill>
                <a:srgbClr val="4D4E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646792-57A8-D149-9A93-56E97B76DFC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8957" y="3795384"/>
            <a:ext cx="3190779" cy="21271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77C7B0-4592-D847-B15E-E03EF6A7EA7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8957" y="1464485"/>
            <a:ext cx="3190779" cy="2126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456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572DA4-CD54-B648-A90C-35653C5D621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C3BDB25-00E0-ED40-B1FE-FC8E0A737DDE}"/>
              </a:ext>
            </a:extLst>
          </p:cNvPr>
          <p:cNvSpPr/>
          <p:nvPr/>
        </p:nvSpPr>
        <p:spPr>
          <a:xfrm>
            <a:off x="429567" y="431452"/>
            <a:ext cx="82771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7C6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  <a:r>
              <a:rPr lang="en-US" sz="2800" dirty="0">
                <a:solidFill>
                  <a:srgbClr val="F7C6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FJHAG JHSUP KLOIJN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23EE94-B825-064C-AC2B-23D3B62269AE}"/>
              </a:ext>
            </a:extLst>
          </p:cNvPr>
          <p:cNvSpPr/>
          <p:nvPr/>
        </p:nvSpPr>
        <p:spPr>
          <a:xfrm>
            <a:off x="698608" y="6464613"/>
            <a:ext cx="210185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spc="3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NAME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AAC5CF-3A82-6547-9C58-F746BD13767B}"/>
              </a:ext>
            </a:extLst>
          </p:cNvPr>
          <p:cNvSpPr txBox="1"/>
          <p:nvPr/>
        </p:nvSpPr>
        <p:spPr>
          <a:xfrm>
            <a:off x="429567" y="6464613"/>
            <a:ext cx="30008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rgbClr val="B2273D"/>
                </a:solidFill>
                <a:latin typeface="+mj-lt"/>
              </a:rPr>
              <a:t>18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509EF2-4AB8-0C41-8024-0D97BBEB2C7D}"/>
              </a:ext>
            </a:extLst>
          </p:cNvPr>
          <p:cNvSpPr/>
          <p:nvPr/>
        </p:nvSpPr>
        <p:spPr>
          <a:xfrm>
            <a:off x="429567" y="3960362"/>
            <a:ext cx="82771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Tagah</a:t>
            </a:r>
            <a:r>
              <a:rPr lang="en-US" sz="16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kduhgnb</a:t>
            </a:r>
            <a:r>
              <a:rPr lang="en-US" sz="16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ufjfnj</a:t>
            </a:r>
            <a:r>
              <a:rPr lang="en-US" sz="16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nfn</a:t>
            </a:r>
            <a:r>
              <a:rPr lang="en-US" sz="16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hdkmkl</a:t>
            </a:r>
            <a:r>
              <a:rPr lang="en-US" sz="16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pwowkhdfcv</a:t>
            </a:r>
            <a:r>
              <a:rPr lang="en-US" sz="16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jmcfdgdh</a:t>
            </a:r>
            <a:r>
              <a:rPr lang="en-US" sz="16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mmjdkigv</a:t>
            </a:r>
            <a:r>
              <a:rPr lang="en-US" sz="16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frtyh</a:t>
            </a:r>
            <a:r>
              <a:rPr lang="en-US" sz="16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gyhhhnjg</a:t>
            </a:r>
            <a:r>
              <a:rPr lang="en-US" sz="16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qwcv</a:t>
            </a:r>
            <a:r>
              <a:rPr lang="en-US" sz="16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rfnn</a:t>
            </a:r>
            <a:r>
              <a:rPr lang="en-US" sz="16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olkujdg</a:t>
            </a:r>
            <a:r>
              <a:rPr lang="en-US" sz="16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Tagah</a:t>
            </a:r>
            <a:r>
              <a:rPr lang="en-US" sz="16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kduhgnb</a:t>
            </a:r>
            <a:r>
              <a:rPr lang="en-US" sz="16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ufjfnj</a:t>
            </a:r>
            <a:r>
              <a:rPr lang="en-US" sz="16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nfn</a:t>
            </a:r>
            <a:r>
              <a:rPr lang="en-US" sz="16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hdkmkl</a:t>
            </a:r>
            <a:r>
              <a:rPr lang="en-US" sz="16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pwowkhdfcv</a:t>
            </a:r>
            <a:r>
              <a:rPr lang="en-US" sz="16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jmc</a:t>
            </a:r>
            <a:r>
              <a:rPr lang="en-US" sz="16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AE49288-6F81-EB45-8CC7-2DDBCFA44A0B}"/>
              </a:ext>
            </a:extLst>
          </p:cNvPr>
          <p:cNvSpPr/>
          <p:nvPr/>
        </p:nvSpPr>
        <p:spPr>
          <a:xfrm>
            <a:off x="429570" y="4684200"/>
            <a:ext cx="3556025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Tagah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kduhgnb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ufjfnj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nfn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hdkmkl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pwowkhdfcv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jmcfdgdh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mmjdkigv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frtyh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gyhhhnjg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qwcv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rfnn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olkujdg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Tagah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kduhgnb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ufjfnj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nfn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hdkmkl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pwowkhdfcv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jmc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Tagah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kduhgnb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ufjfnj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nfn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hdkmkl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pwowkhdfcv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jmcfdgdh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mmjdkigv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frtyh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gyhhhnjg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qwcv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rfnn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olkujdg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Tagah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kduhgnb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ufjfnj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nfn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hdkmkl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pwowkhdfcv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jmc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1100" dirty="0">
              <a:solidFill>
                <a:srgbClr val="4D4E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AC1B2BD-F2DB-9048-915C-9E30851A700F}"/>
              </a:ext>
            </a:extLst>
          </p:cNvPr>
          <p:cNvSpPr/>
          <p:nvPr/>
        </p:nvSpPr>
        <p:spPr>
          <a:xfrm>
            <a:off x="4415158" y="4684197"/>
            <a:ext cx="3963531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594" indent="-228594">
              <a:buClr>
                <a:srgbClr val="B2273D"/>
              </a:buClr>
              <a:buAutoNum type="arabicPeriod"/>
            </a:pP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Tagah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kduhgnb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ufjfnj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nfn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hdkmkl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pwowkhdfcv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28594" indent="-228594">
              <a:buClr>
                <a:srgbClr val="B2273D"/>
              </a:buClr>
              <a:buAutoNum type="arabicPeriod"/>
            </a:pP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jmcfdgdh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mmjdkigv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frtyh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gyhhhnjg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qwcv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rfnn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olkujdg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28594" indent="-228594">
              <a:buClr>
                <a:srgbClr val="B2273D"/>
              </a:buClr>
              <a:buAutoNum type="arabicPeriod"/>
            </a:pP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Tagah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kduhgnb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ufjfnj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nfn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hdkmkl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pwowkhdfcv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jmc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1CD18B-6B19-0A4A-B6DA-AD5008C7912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9079" y="1406159"/>
            <a:ext cx="2414215" cy="24139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222EC2-76B9-624B-B457-2AAC0CDB837C}"/>
              </a:ext>
            </a:extLst>
          </p:cNvPr>
          <p:cNvPicPr>
            <a:picLocks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99070" y="1404804"/>
            <a:ext cx="2415345" cy="24153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62F0B9-E399-6645-B52C-0678A508207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2204" y="1404804"/>
            <a:ext cx="2419198" cy="241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6135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572DA4-CD54-B648-A90C-35653C5D621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389"/>
            <a:ext cx="9144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C3BDB25-00E0-ED40-B1FE-FC8E0A737DDE}"/>
              </a:ext>
            </a:extLst>
          </p:cNvPr>
          <p:cNvSpPr/>
          <p:nvPr/>
        </p:nvSpPr>
        <p:spPr>
          <a:xfrm>
            <a:off x="429567" y="431452"/>
            <a:ext cx="82771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7C6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</a:t>
            </a:r>
            <a:r>
              <a:rPr lang="en-US" sz="2800" dirty="0">
                <a:solidFill>
                  <a:srgbClr val="F7C6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FJHAG JHSUP KLOIJN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23EE94-B825-064C-AC2B-23D3B62269AE}"/>
              </a:ext>
            </a:extLst>
          </p:cNvPr>
          <p:cNvSpPr/>
          <p:nvPr/>
        </p:nvSpPr>
        <p:spPr>
          <a:xfrm>
            <a:off x="698608" y="6464613"/>
            <a:ext cx="210185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spc="3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NAME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AAC5CF-3A82-6547-9C58-F746BD13767B}"/>
              </a:ext>
            </a:extLst>
          </p:cNvPr>
          <p:cNvSpPr txBox="1"/>
          <p:nvPr/>
        </p:nvSpPr>
        <p:spPr>
          <a:xfrm>
            <a:off x="429567" y="6464613"/>
            <a:ext cx="30008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rgbClr val="B2273D"/>
                </a:solidFill>
                <a:latin typeface="+mj-lt"/>
              </a:rPr>
              <a:t>19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509EF2-4AB8-0C41-8024-0D97BBEB2C7D}"/>
              </a:ext>
            </a:extLst>
          </p:cNvPr>
          <p:cNvSpPr/>
          <p:nvPr/>
        </p:nvSpPr>
        <p:spPr>
          <a:xfrm>
            <a:off x="6691219" y="1386125"/>
            <a:ext cx="201546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009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…………………</a:t>
            </a:r>
          </a:p>
          <a:p>
            <a:pPr algn="ctr"/>
            <a:endParaRPr lang="en-US" sz="1400" dirty="0">
              <a:solidFill>
                <a:srgbClr val="009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dirty="0" err="1">
                <a:solidFill>
                  <a:srgbClr val="009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Tagah</a:t>
            </a:r>
            <a:r>
              <a:rPr lang="en-US" sz="1400" dirty="0">
                <a:solidFill>
                  <a:srgbClr val="009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9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kduhgnb</a:t>
            </a:r>
            <a:r>
              <a:rPr lang="en-US" sz="1400" dirty="0">
                <a:solidFill>
                  <a:srgbClr val="009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9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ufjfnj</a:t>
            </a:r>
            <a:r>
              <a:rPr lang="en-US" sz="1400" dirty="0">
                <a:solidFill>
                  <a:srgbClr val="009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9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nfn</a:t>
            </a:r>
            <a:r>
              <a:rPr lang="en-US" sz="1400" dirty="0">
                <a:solidFill>
                  <a:srgbClr val="009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9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hdkmkl</a:t>
            </a:r>
            <a:r>
              <a:rPr lang="en-US" sz="1400" dirty="0">
                <a:solidFill>
                  <a:srgbClr val="009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9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pwowkhdfcv</a:t>
            </a:r>
            <a:r>
              <a:rPr lang="en-US" sz="1400" dirty="0">
                <a:solidFill>
                  <a:srgbClr val="009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9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jmcfdgdh</a:t>
            </a:r>
            <a:r>
              <a:rPr lang="en-US" sz="1400" dirty="0">
                <a:solidFill>
                  <a:srgbClr val="009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9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mmjdkigv</a:t>
            </a:r>
            <a:r>
              <a:rPr lang="en-US" sz="1400" dirty="0">
                <a:solidFill>
                  <a:srgbClr val="009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9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frtyh</a:t>
            </a:r>
            <a:r>
              <a:rPr lang="en-US" sz="1400" dirty="0">
                <a:solidFill>
                  <a:srgbClr val="009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009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…………………</a:t>
            </a:r>
          </a:p>
          <a:p>
            <a:pPr algn="ctr"/>
            <a:endParaRPr lang="en-US" sz="1400" dirty="0">
              <a:solidFill>
                <a:srgbClr val="B227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3D7467D-E8F9-B748-9D95-30DF31336AC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4510" y="3518454"/>
            <a:ext cx="2725807" cy="19480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617BDF1-D911-4B4C-8829-173B426377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191"/>
          <a:stretch/>
        </p:blipFill>
        <p:spPr>
          <a:xfrm>
            <a:off x="4428218" y="1196765"/>
            <a:ext cx="2052098" cy="229524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1F4A47-A03F-134F-84A9-34D3E62ECE1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28219" y="3641399"/>
            <a:ext cx="2052098" cy="22265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FAB8BE5-9FB1-2C4D-90F5-5BA9F0B8880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1196765"/>
            <a:ext cx="3740600" cy="467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261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C3BDB25-00E0-ED40-B1FE-FC8E0A737DDE}"/>
              </a:ext>
            </a:extLst>
          </p:cNvPr>
          <p:cNvSpPr/>
          <p:nvPr/>
        </p:nvSpPr>
        <p:spPr>
          <a:xfrm>
            <a:off x="3580956" y="799200"/>
            <a:ext cx="52201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NAME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99766A-D9D6-8343-93CE-7A158DF066B1}"/>
              </a:ext>
            </a:extLst>
          </p:cNvPr>
          <p:cNvSpPr/>
          <p:nvPr/>
        </p:nvSpPr>
        <p:spPr>
          <a:xfrm>
            <a:off x="3677209" y="1537605"/>
            <a:ext cx="52397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Tagah</a:t>
            </a:r>
            <a:r>
              <a:rPr lang="en-US" sz="1600" b="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kduhgnb</a:t>
            </a:r>
            <a:r>
              <a:rPr lang="en-US" sz="1600" b="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ufjfnj</a:t>
            </a:r>
            <a:r>
              <a:rPr lang="en-US" sz="1600" b="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nfn</a:t>
            </a:r>
            <a:r>
              <a:rPr lang="en-US" sz="1600" b="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hdkmkl</a:t>
            </a:r>
            <a:r>
              <a:rPr lang="en-US" sz="1600" b="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pwowkhdfcv</a:t>
            </a:r>
            <a:r>
              <a:rPr lang="en-US" sz="1600" b="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jmc</a:t>
            </a:r>
            <a:endParaRPr lang="en-US" sz="1600" b="1" dirty="0">
              <a:solidFill>
                <a:srgbClr val="4D4E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fdgdh</a:t>
            </a:r>
            <a:r>
              <a:rPr lang="en-US" sz="1600" b="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mmjdkigv</a:t>
            </a:r>
            <a:r>
              <a:rPr lang="en-US" sz="1600" b="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frtyh</a:t>
            </a:r>
            <a:r>
              <a:rPr lang="en-US" sz="1600" b="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gyhhhnjg</a:t>
            </a:r>
            <a:r>
              <a:rPr lang="en-US" sz="1600" b="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b="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qwcv</a:t>
            </a:r>
            <a:r>
              <a:rPr lang="en-US" sz="1600" b="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rfnn</a:t>
            </a:r>
            <a:r>
              <a:rPr lang="en-US" sz="1600" b="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olkujdg</a:t>
            </a:r>
            <a:endParaRPr lang="en-US" sz="1600" b="1" dirty="0">
              <a:solidFill>
                <a:srgbClr val="4D4E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A009F1E-0C14-6341-8006-7DAA64A74DF9}"/>
              </a:ext>
            </a:extLst>
          </p:cNvPr>
          <p:cNvSpPr/>
          <p:nvPr/>
        </p:nvSpPr>
        <p:spPr>
          <a:xfrm>
            <a:off x="6552451" y="2376639"/>
            <a:ext cx="2077200" cy="39600"/>
          </a:xfrm>
          <a:prstGeom prst="rect">
            <a:avLst/>
          </a:prstGeom>
          <a:solidFill>
            <a:srgbClr val="F7C64C"/>
          </a:solidFill>
          <a:ln>
            <a:solidFill>
              <a:srgbClr val="F7C6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C2BBC59-5A8F-324C-BB50-99F40AD4FC50}"/>
              </a:ext>
            </a:extLst>
          </p:cNvPr>
          <p:cNvSpPr/>
          <p:nvPr/>
        </p:nvSpPr>
        <p:spPr>
          <a:xfrm>
            <a:off x="6719573" y="2596326"/>
            <a:ext cx="19914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name Surname</a:t>
            </a:r>
          </a:p>
          <a:p>
            <a:pPr algn="r"/>
            <a:r>
              <a:rPr lang="en-US" sz="14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Date Month Year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3771" y="5664425"/>
            <a:ext cx="3015880" cy="653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3699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572DA4-CD54-B648-A90C-35653C5D621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C3BDB25-00E0-ED40-B1FE-FC8E0A737DDE}"/>
              </a:ext>
            </a:extLst>
          </p:cNvPr>
          <p:cNvSpPr/>
          <p:nvPr/>
        </p:nvSpPr>
        <p:spPr>
          <a:xfrm>
            <a:off x="429567" y="431452"/>
            <a:ext cx="82771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7C6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</a:t>
            </a:r>
            <a:r>
              <a:rPr lang="en-US" sz="2800" dirty="0">
                <a:solidFill>
                  <a:srgbClr val="F7C6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FJHAG JHSUP KLOIJN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23EE94-B825-064C-AC2B-23D3B62269AE}"/>
              </a:ext>
            </a:extLst>
          </p:cNvPr>
          <p:cNvSpPr/>
          <p:nvPr/>
        </p:nvSpPr>
        <p:spPr>
          <a:xfrm>
            <a:off x="698608" y="6464613"/>
            <a:ext cx="210185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spc="3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NAME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AAC5CF-3A82-6547-9C58-F746BD13767B}"/>
              </a:ext>
            </a:extLst>
          </p:cNvPr>
          <p:cNvSpPr txBox="1"/>
          <p:nvPr/>
        </p:nvSpPr>
        <p:spPr>
          <a:xfrm>
            <a:off x="429567" y="6464613"/>
            <a:ext cx="30008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rgbClr val="B2273D"/>
                </a:solidFill>
                <a:latin typeface="+mj-lt"/>
              </a:rPr>
              <a:t>20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0EF24EB-F781-AF48-A3A0-8212E699B8D2}"/>
              </a:ext>
            </a:extLst>
          </p:cNvPr>
          <p:cNvSpPr/>
          <p:nvPr/>
        </p:nvSpPr>
        <p:spPr>
          <a:xfrm>
            <a:off x="429567" y="5521043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900" i="1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900" i="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Tagah</a:t>
            </a:r>
            <a:r>
              <a:rPr lang="en-US" sz="900" i="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i="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kduhgnb</a:t>
            </a:r>
            <a:r>
              <a:rPr lang="en-US" sz="900" i="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i="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ufjfnj</a:t>
            </a:r>
            <a:r>
              <a:rPr lang="en-US" sz="900" i="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i="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nfn</a:t>
            </a:r>
            <a:r>
              <a:rPr lang="en-US" sz="900" i="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i="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hdkmkl</a:t>
            </a:r>
            <a:r>
              <a:rPr lang="en-US" sz="900" i="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i="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pwowkhdfcv</a:t>
            </a:r>
            <a:r>
              <a:rPr lang="en-US" sz="900" i="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i="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jmcfdgdh</a:t>
            </a:r>
            <a:r>
              <a:rPr lang="en-US" sz="900" i="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i="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mmjdkigv</a:t>
            </a:r>
            <a:r>
              <a:rPr lang="en-US" sz="900" i="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i="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frtyh</a:t>
            </a:r>
            <a:r>
              <a:rPr lang="en-US" sz="900" i="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900" i="1" dirty="0">
              <a:solidFill>
                <a:srgbClr val="4D4E4D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E7043AE-D561-254E-A6B9-883ECF9441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377" y="1386124"/>
            <a:ext cx="8057497" cy="402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8047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572DA4-CD54-B648-A90C-35653C5D621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C3BDB25-00E0-ED40-B1FE-FC8E0A737DDE}"/>
              </a:ext>
            </a:extLst>
          </p:cNvPr>
          <p:cNvSpPr/>
          <p:nvPr/>
        </p:nvSpPr>
        <p:spPr>
          <a:xfrm>
            <a:off x="429567" y="431452"/>
            <a:ext cx="82771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7C6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</a:t>
            </a:r>
            <a:r>
              <a:rPr lang="en-US" sz="2800" dirty="0">
                <a:solidFill>
                  <a:srgbClr val="F7C6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FJHAG JHSUP KLOIJN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23EE94-B825-064C-AC2B-23D3B62269AE}"/>
              </a:ext>
            </a:extLst>
          </p:cNvPr>
          <p:cNvSpPr/>
          <p:nvPr/>
        </p:nvSpPr>
        <p:spPr>
          <a:xfrm>
            <a:off x="698608" y="6464613"/>
            <a:ext cx="210185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spc="3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NAME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AAC5CF-3A82-6547-9C58-F746BD13767B}"/>
              </a:ext>
            </a:extLst>
          </p:cNvPr>
          <p:cNvSpPr txBox="1"/>
          <p:nvPr/>
        </p:nvSpPr>
        <p:spPr>
          <a:xfrm>
            <a:off x="429567" y="6464613"/>
            <a:ext cx="30008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rgbClr val="B2273D"/>
                </a:solidFill>
                <a:latin typeface="+mj-lt"/>
              </a:rPr>
              <a:t>21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730CB9C5-832B-0C4B-836D-2DB4A35DA32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786189" y="1385888"/>
          <a:ext cx="4801220" cy="3186114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960244">
                  <a:extLst>
                    <a:ext uri="{9D8B030D-6E8A-4147-A177-3AD203B41FA5}">
                      <a16:colId xmlns:a16="http://schemas.microsoft.com/office/drawing/2014/main" val="3614912672"/>
                    </a:ext>
                  </a:extLst>
                </a:gridCol>
                <a:gridCol w="960244">
                  <a:extLst>
                    <a:ext uri="{9D8B030D-6E8A-4147-A177-3AD203B41FA5}">
                      <a16:colId xmlns:a16="http://schemas.microsoft.com/office/drawing/2014/main" val="2785729774"/>
                    </a:ext>
                  </a:extLst>
                </a:gridCol>
                <a:gridCol w="960244">
                  <a:extLst>
                    <a:ext uri="{9D8B030D-6E8A-4147-A177-3AD203B41FA5}">
                      <a16:colId xmlns:a16="http://schemas.microsoft.com/office/drawing/2014/main" val="185218142"/>
                    </a:ext>
                  </a:extLst>
                </a:gridCol>
                <a:gridCol w="960244">
                  <a:extLst>
                    <a:ext uri="{9D8B030D-6E8A-4147-A177-3AD203B41FA5}">
                      <a16:colId xmlns:a16="http://schemas.microsoft.com/office/drawing/2014/main" val="1540723131"/>
                    </a:ext>
                  </a:extLst>
                </a:gridCol>
                <a:gridCol w="960244">
                  <a:extLst>
                    <a:ext uri="{9D8B030D-6E8A-4147-A177-3AD203B41FA5}">
                      <a16:colId xmlns:a16="http://schemas.microsoft.com/office/drawing/2014/main" val="1157002893"/>
                    </a:ext>
                  </a:extLst>
                </a:gridCol>
              </a:tblGrid>
              <a:tr h="531019"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err="1">
                          <a:solidFill>
                            <a:srgbClr val="B2273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Tagah</a:t>
                      </a:r>
                      <a:endParaRPr lang="en-US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err="1">
                          <a:solidFill>
                            <a:srgbClr val="B2273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Kduhg</a:t>
                      </a:r>
                      <a:endParaRPr lang="en-US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err="1">
                          <a:solidFill>
                            <a:srgbClr val="B2273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Ufjfn</a:t>
                      </a:r>
                      <a:endParaRPr lang="en-US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err="1">
                          <a:solidFill>
                            <a:srgbClr val="B2273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Pwowkh</a:t>
                      </a:r>
                      <a:endParaRPr lang="en-US" sz="15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79134997"/>
                  </a:ext>
                </a:extLst>
              </a:tr>
              <a:tr h="531019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err="1">
                          <a:solidFill>
                            <a:srgbClr val="B2273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hdkmkl</a:t>
                      </a:r>
                      <a:r>
                        <a:rPr lang="en-US" sz="1900" dirty="0">
                          <a:solidFill>
                            <a:srgbClr val="B2273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D4E4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jmcfdg</a:t>
                      </a: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D4E4D"/>
                        </a:solidFill>
                        <a:effectLst/>
                        <a:uLnTx/>
                        <a:uFillTx/>
                        <a:latin typeface="Times New Roman" panose="020206030504050203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4D4E4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jmcfdg</a:t>
                      </a: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D4E4D"/>
                        </a:solidFill>
                        <a:effectLst/>
                        <a:uLnTx/>
                        <a:uFillTx/>
                        <a:latin typeface="Times New Roman" panose="020206030504050203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D4E4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jmcfdg</a:t>
                      </a: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D4E4D"/>
                        </a:solidFill>
                        <a:effectLst/>
                        <a:uLnTx/>
                        <a:uFillTx/>
                        <a:latin typeface="Times New Roman" panose="020206030504050203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D4E4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jmcfdg</a:t>
                      </a: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D4E4D"/>
                        </a:solidFill>
                        <a:effectLst/>
                        <a:uLnTx/>
                        <a:uFillTx/>
                        <a:latin typeface="Times New Roman" panose="020206030504050203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81312206"/>
                  </a:ext>
                </a:extLst>
              </a:tr>
              <a:tr h="531019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err="1">
                          <a:solidFill>
                            <a:srgbClr val="B2273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jmcfdg</a:t>
                      </a:r>
                      <a:endParaRPr lang="en-US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D4E4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jmcfdg</a:t>
                      </a: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D4E4D"/>
                        </a:solidFill>
                        <a:effectLst/>
                        <a:uLnTx/>
                        <a:uFillTx/>
                        <a:latin typeface="Times New Roman" panose="020206030504050203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4D4E4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jmcfdg</a:t>
                      </a: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D4E4D"/>
                        </a:solidFill>
                        <a:effectLst/>
                        <a:uLnTx/>
                        <a:uFillTx/>
                        <a:latin typeface="Times New Roman" panose="020206030504050203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4D4E4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jmcfdg</a:t>
                      </a: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D4E4D"/>
                        </a:solidFill>
                        <a:effectLst/>
                        <a:uLnTx/>
                        <a:uFillTx/>
                        <a:latin typeface="Times New Roman" panose="020206030504050203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D4E4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jmcfdg</a:t>
                      </a: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D4E4D"/>
                        </a:solidFill>
                        <a:effectLst/>
                        <a:uLnTx/>
                        <a:uFillTx/>
                        <a:latin typeface="Times New Roman" panose="020206030504050203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20200200"/>
                  </a:ext>
                </a:extLst>
              </a:tr>
              <a:tr h="531019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err="1">
                          <a:solidFill>
                            <a:srgbClr val="B2273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khdfcv</a:t>
                      </a:r>
                      <a:endParaRPr lang="en-US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D4E4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jmcfdg</a:t>
                      </a: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D4E4D"/>
                        </a:solidFill>
                        <a:effectLst/>
                        <a:uLnTx/>
                        <a:uFillTx/>
                        <a:latin typeface="Times New Roman" panose="020206030504050203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D4E4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jmcfdg</a:t>
                      </a: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D4E4D"/>
                        </a:solidFill>
                        <a:effectLst/>
                        <a:uLnTx/>
                        <a:uFillTx/>
                        <a:latin typeface="Times New Roman" panose="020206030504050203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4D4E4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jmcfdg</a:t>
                      </a: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D4E4D"/>
                        </a:solidFill>
                        <a:effectLst/>
                        <a:uLnTx/>
                        <a:uFillTx/>
                        <a:latin typeface="Times New Roman" panose="020206030504050203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D4E4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jmcfdg</a:t>
                      </a: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D4E4D"/>
                        </a:solidFill>
                        <a:effectLst/>
                        <a:uLnTx/>
                        <a:uFillTx/>
                        <a:latin typeface="Times New Roman" panose="020206030504050203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69345541"/>
                  </a:ext>
                </a:extLst>
              </a:tr>
              <a:tr h="531019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err="1">
                          <a:solidFill>
                            <a:srgbClr val="B2273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mmjdki</a:t>
                      </a:r>
                      <a:endParaRPr lang="en-US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D4E4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jmcfdg</a:t>
                      </a: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D4E4D"/>
                        </a:solidFill>
                        <a:effectLst/>
                        <a:uLnTx/>
                        <a:uFillTx/>
                        <a:latin typeface="Times New Roman" panose="020206030504050203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D4E4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jmcfdg</a:t>
                      </a: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D4E4D"/>
                        </a:solidFill>
                        <a:effectLst/>
                        <a:uLnTx/>
                        <a:uFillTx/>
                        <a:latin typeface="Times New Roman" panose="020206030504050203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4D4E4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jmcfdg</a:t>
                      </a: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D4E4D"/>
                        </a:solidFill>
                        <a:effectLst/>
                        <a:uLnTx/>
                        <a:uFillTx/>
                        <a:latin typeface="Times New Roman" panose="020206030504050203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4D4E4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jmcfdg</a:t>
                      </a: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D4E4D"/>
                        </a:solidFill>
                        <a:effectLst/>
                        <a:uLnTx/>
                        <a:uFillTx/>
                        <a:latin typeface="Times New Roman" panose="020206030504050203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05859790"/>
                  </a:ext>
                </a:extLst>
              </a:tr>
              <a:tr h="531019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err="1">
                          <a:solidFill>
                            <a:srgbClr val="B2273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pwowk</a:t>
                      </a:r>
                      <a:endParaRPr lang="en-US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4D4E4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jmcfdg</a:t>
                      </a: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D4E4D"/>
                        </a:solidFill>
                        <a:effectLst/>
                        <a:uLnTx/>
                        <a:uFillTx/>
                        <a:latin typeface="Times New Roman" panose="020206030504050203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D4E4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jmcfdg</a:t>
                      </a: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D4E4D"/>
                        </a:solidFill>
                        <a:effectLst/>
                        <a:uLnTx/>
                        <a:uFillTx/>
                        <a:latin typeface="Times New Roman" panose="020206030504050203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D4E4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jmcfdg</a:t>
                      </a: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D4E4D"/>
                        </a:solidFill>
                        <a:effectLst/>
                        <a:uLnTx/>
                        <a:uFillTx/>
                        <a:latin typeface="Times New Roman" panose="020206030504050203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4D4E4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jmcfdg</a:t>
                      </a: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D4E4D"/>
                        </a:solidFill>
                        <a:effectLst/>
                        <a:uLnTx/>
                        <a:uFillTx/>
                        <a:latin typeface="Times New Roman" panose="020206030504050203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55570022"/>
                  </a:ext>
                </a:extLst>
              </a:tr>
            </a:tbl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26C373AB-4C61-3642-9FC8-2A7F28933C26}"/>
              </a:ext>
            </a:extLst>
          </p:cNvPr>
          <p:cNvSpPr/>
          <p:nvPr/>
        </p:nvSpPr>
        <p:spPr>
          <a:xfrm>
            <a:off x="3669723" y="4772384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900" i="1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900" i="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Tagah</a:t>
            </a:r>
            <a:r>
              <a:rPr lang="en-US" sz="900" i="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i="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kduhgnb</a:t>
            </a:r>
            <a:r>
              <a:rPr lang="en-US" sz="900" i="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i="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ufjfnj</a:t>
            </a:r>
            <a:r>
              <a:rPr lang="en-US" sz="900" i="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i="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nfn</a:t>
            </a:r>
            <a:r>
              <a:rPr lang="en-US" sz="900" i="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i="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hdkmkl</a:t>
            </a:r>
            <a:r>
              <a:rPr lang="en-US" sz="900" i="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i="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pwowkhdfcv</a:t>
            </a:r>
            <a:r>
              <a:rPr lang="en-US" sz="900" i="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i="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jmcfdgdh</a:t>
            </a:r>
            <a:r>
              <a:rPr lang="en-US" sz="900" i="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i="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mmjdkigv</a:t>
            </a:r>
            <a:r>
              <a:rPr lang="en-US" sz="900" i="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i="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frtyh</a:t>
            </a:r>
            <a:r>
              <a:rPr lang="en-US" sz="900" i="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900" i="1" dirty="0">
              <a:solidFill>
                <a:srgbClr val="4D4E4D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13A221C-B5DF-FB4A-8E68-6893E2263B5A}"/>
              </a:ext>
            </a:extLst>
          </p:cNvPr>
          <p:cNvSpPr/>
          <p:nvPr/>
        </p:nvSpPr>
        <p:spPr>
          <a:xfrm>
            <a:off x="429569" y="1386126"/>
            <a:ext cx="300937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Tagah</a:t>
            </a:r>
            <a:r>
              <a:rPr lang="en-US" sz="16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kduhgnb</a:t>
            </a:r>
            <a:r>
              <a:rPr lang="en-US" sz="16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ufjfnj</a:t>
            </a:r>
            <a:r>
              <a:rPr lang="en-US" sz="16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nfn</a:t>
            </a:r>
            <a:r>
              <a:rPr lang="en-US" sz="16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hdkmkl</a:t>
            </a:r>
            <a:r>
              <a:rPr lang="en-US" sz="16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pwowkhdfcv</a:t>
            </a:r>
            <a:r>
              <a:rPr lang="en-US" sz="16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jmcfdgdh</a:t>
            </a:r>
            <a:r>
              <a:rPr lang="en-US" sz="16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mmjdkigv</a:t>
            </a:r>
            <a:r>
              <a:rPr lang="en-US" sz="16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frtyh</a:t>
            </a:r>
            <a:r>
              <a:rPr lang="en-US" sz="16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gyhhhnjg</a:t>
            </a:r>
            <a:r>
              <a:rPr lang="en-US" sz="16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qwcv</a:t>
            </a:r>
            <a:r>
              <a:rPr lang="en-US" sz="16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rfnn</a:t>
            </a:r>
            <a:r>
              <a:rPr lang="en-US" sz="16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olkujdg</a:t>
            </a:r>
            <a:r>
              <a:rPr lang="en-US" sz="16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Tagah</a:t>
            </a:r>
            <a:r>
              <a:rPr lang="en-US" sz="16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kduhgnb</a:t>
            </a:r>
            <a:r>
              <a:rPr lang="en-US" sz="16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ufjfnj</a:t>
            </a:r>
            <a:r>
              <a:rPr lang="en-US" sz="16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nfn</a:t>
            </a:r>
            <a:r>
              <a:rPr lang="en-US" sz="16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hdkmkl</a:t>
            </a:r>
            <a:r>
              <a:rPr lang="en-US" sz="16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pwowkhdfcv</a:t>
            </a:r>
            <a:r>
              <a:rPr lang="en-US" sz="16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jmc</a:t>
            </a:r>
            <a:r>
              <a:rPr lang="en-US" sz="16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C1F6393-E417-ED49-9FC5-09D3E8524DCF}"/>
              </a:ext>
            </a:extLst>
          </p:cNvPr>
          <p:cNvSpPr/>
          <p:nvPr/>
        </p:nvSpPr>
        <p:spPr>
          <a:xfrm>
            <a:off x="429568" y="3183062"/>
            <a:ext cx="300937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Tagah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kduhgnb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ufjfnj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nfn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hdkmkl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pwowkhdfcv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jmcfdgdh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mmjdkigv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frtyh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gyhhhnjg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qwcv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rfnn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olkujdg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Tagah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kduhgnb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ufjfnj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nfn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hdkmkl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pwowkhdfcv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jmc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Tagah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kduhgnb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ufjfnj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nfn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hdkmkl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pwowkhdfcv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jmcfdgdh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mmjdkigv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frtyh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gyhhhnjg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qwcv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rfnn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olkujdg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Tagah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kduhgnb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ufjfnj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nfn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hdkmkl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pwowkhdfcv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jmc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1100" dirty="0">
              <a:solidFill>
                <a:srgbClr val="4D4E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1996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572DA4-CD54-B648-A90C-35653C5D621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C3BDB25-00E0-ED40-B1FE-FC8E0A737DDE}"/>
              </a:ext>
            </a:extLst>
          </p:cNvPr>
          <p:cNvSpPr/>
          <p:nvPr/>
        </p:nvSpPr>
        <p:spPr>
          <a:xfrm>
            <a:off x="429567" y="431452"/>
            <a:ext cx="82771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7C6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</a:t>
            </a:r>
            <a:r>
              <a:rPr lang="en-US" sz="2800" dirty="0">
                <a:solidFill>
                  <a:srgbClr val="F7C6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FJHAG JHSUP KLOIJN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23EE94-B825-064C-AC2B-23D3B62269AE}"/>
              </a:ext>
            </a:extLst>
          </p:cNvPr>
          <p:cNvSpPr/>
          <p:nvPr/>
        </p:nvSpPr>
        <p:spPr>
          <a:xfrm>
            <a:off x="698608" y="6464613"/>
            <a:ext cx="210185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spc="3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NAME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AAC5CF-3A82-6547-9C58-F746BD13767B}"/>
              </a:ext>
            </a:extLst>
          </p:cNvPr>
          <p:cNvSpPr txBox="1"/>
          <p:nvPr/>
        </p:nvSpPr>
        <p:spPr>
          <a:xfrm>
            <a:off x="429567" y="6464613"/>
            <a:ext cx="30008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rgbClr val="B2273D"/>
                </a:solidFill>
                <a:latin typeface="+mj-lt"/>
              </a:rPr>
              <a:t>22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A7328AFF-25D2-7F46-83CE-9575F9BB58C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164499" y="1215323"/>
          <a:ext cx="4326189" cy="40564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3A38CEA9-5DC2-2C44-A73A-F162DC926A38}"/>
              </a:ext>
            </a:extLst>
          </p:cNvPr>
          <p:cNvSpPr/>
          <p:nvPr/>
        </p:nvSpPr>
        <p:spPr>
          <a:xfrm>
            <a:off x="429569" y="1386126"/>
            <a:ext cx="300937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Tagah</a:t>
            </a:r>
            <a:r>
              <a:rPr lang="en-US" sz="16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kduhgnb</a:t>
            </a:r>
            <a:r>
              <a:rPr lang="en-US" sz="16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ufjfnj</a:t>
            </a:r>
            <a:r>
              <a:rPr lang="en-US" sz="16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nfn</a:t>
            </a:r>
            <a:r>
              <a:rPr lang="en-US" sz="16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hdkmkl</a:t>
            </a:r>
            <a:r>
              <a:rPr lang="en-US" sz="16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pwowkhdfcv</a:t>
            </a:r>
            <a:r>
              <a:rPr lang="en-US" sz="16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jmcfdgdh</a:t>
            </a:r>
            <a:r>
              <a:rPr lang="en-US" sz="16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mmjdkigv</a:t>
            </a:r>
            <a:r>
              <a:rPr lang="en-US" sz="16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frtyh</a:t>
            </a:r>
            <a:r>
              <a:rPr lang="en-US" sz="16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gyhhhnjg</a:t>
            </a:r>
            <a:r>
              <a:rPr lang="en-US" sz="16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qwcv</a:t>
            </a:r>
            <a:r>
              <a:rPr lang="en-US" sz="16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rfnn</a:t>
            </a:r>
            <a:r>
              <a:rPr lang="en-US" sz="16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olkujdg</a:t>
            </a:r>
            <a:r>
              <a:rPr lang="en-US" sz="16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Tagah</a:t>
            </a:r>
            <a:r>
              <a:rPr lang="en-US" sz="16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kduhgnb</a:t>
            </a:r>
            <a:r>
              <a:rPr lang="en-US" sz="16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ufjfnj</a:t>
            </a:r>
            <a:r>
              <a:rPr lang="en-US" sz="16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nfn</a:t>
            </a:r>
            <a:r>
              <a:rPr lang="en-US" sz="16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hdkmkl</a:t>
            </a:r>
            <a:r>
              <a:rPr lang="en-US" sz="16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pwowkhdfcv</a:t>
            </a:r>
            <a:r>
              <a:rPr lang="en-US" sz="16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jmc</a:t>
            </a:r>
            <a:r>
              <a:rPr lang="en-US" sz="16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E558D4D-32BC-C640-B48F-0A7C352B869C}"/>
              </a:ext>
            </a:extLst>
          </p:cNvPr>
          <p:cNvSpPr/>
          <p:nvPr/>
        </p:nvSpPr>
        <p:spPr>
          <a:xfrm>
            <a:off x="429568" y="3183062"/>
            <a:ext cx="300937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Tagah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kduhgnb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ufjfnj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nfn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hdkmkl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pwowkhdfcv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jmcfdgdh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mmjdkigv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frtyh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gyhhhnjg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qwcv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rfnn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olkujdg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Tagah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kduhgnb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ufjfnj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nfn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hdkmkl</a:t>
            </a:r>
            <a:endParaRPr lang="en-US" sz="1100" dirty="0">
              <a:solidFill>
                <a:srgbClr val="4D4E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88819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572DA4-CD54-B648-A90C-35653C5D621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C3BDB25-00E0-ED40-B1FE-FC8E0A737DDE}"/>
              </a:ext>
            </a:extLst>
          </p:cNvPr>
          <p:cNvSpPr/>
          <p:nvPr/>
        </p:nvSpPr>
        <p:spPr>
          <a:xfrm>
            <a:off x="429567" y="431452"/>
            <a:ext cx="82771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7C6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</a:t>
            </a:r>
            <a:r>
              <a:rPr lang="en-US" sz="2800" dirty="0">
                <a:solidFill>
                  <a:srgbClr val="F7C6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FJHAG JHSUP KLOIJN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23EE94-B825-064C-AC2B-23D3B62269AE}"/>
              </a:ext>
            </a:extLst>
          </p:cNvPr>
          <p:cNvSpPr/>
          <p:nvPr/>
        </p:nvSpPr>
        <p:spPr>
          <a:xfrm>
            <a:off x="698608" y="6464613"/>
            <a:ext cx="210185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spc="3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NAME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AAC5CF-3A82-6547-9C58-F746BD13767B}"/>
              </a:ext>
            </a:extLst>
          </p:cNvPr>
          <p:cNvSpPr txBox="1"/>
          <p:nvPr/>
        </p:nvSpPr>
        <p:spPr>
          <a:xfrm>
            <a:off x="429567" y="6464613"/>
            <a:ext cx="30008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rgbClr val="B2273D"/>
                </a:solidFill>
                <a:latin typeface="+mj-lt"/>
              </a:rPr>
              <a:t>23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38CEA9-5DC2-2C44-A73A-F162DC926A38}"/>
              </a:ext>
            </a:extLst>
          </p:cNvPr>
          <p:cNvSpPr/>
          <p:nvPr/>
        </p:nvSpPr>
        <p:spPr>
          <a:xfrm>
            <a:off x="6486375" y="1386124"/>
            <a:ext cx="2194364" cy="900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1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Tagah</a:t>
            </a:r>
            <a:r>
              <a:rPr lang="en-US" sz="1051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kduhgnb</a:t>
            </a:r>
            <a:r>
              <a:rPr lang="en-US" sz="1051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ufjfnj</a:t>
            </a:r>
            <a:r>
              <a:rPr lang="en-US" sz="1051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nfn</a:t>
            </a:r>
            <a:r>
              <a:rPr lang="en-US" sz="1051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hdkmkl</a:t>
            </a:r>
            <a:r>
              <a:rPr lang="en-US" sz="1051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pwowkhdfcv</a:t>
            </a:r>
            <a:r>
              <a:rPr lang="en-US" sz="1051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jmcfdgdh</a:t>
            </a:r>
            <a:r>
              <a:rPr lang="en-US" sz="1051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mmjdkigv</a:t>
            </a:r>
            <a:r>
              <a:rPr lang="en-US" sz="1051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frtyh</a:t>
            </a:r>
            <a:r>
              <a:rPr lang="en-US" sz="1051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gyhhhnjg</a:t>
            </a:r>
            <a:r>
              <a:rPr lang="en-US" sz="1051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051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qwcv</a:t>
            </a:r>
            <a:r>
              <a:rPr lang="en-US" sz="1051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rfnn</a:t>
            </a:r>
            <a:r>
              <a:rPr lang="en-US" sz="1051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olkujdg</a:t>
            </a:r>
            <a:r>
              <a:rPr lang="en-US" sz="1051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Tagah</a:t>
            </a:r>
            <a:r>
              <a:rPr lang="en-US" sz="1051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kduhgnb</a:t>
            </a:r>
            <a:r>
              <a:rPr lang="en-US" sz="1051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ufjfnj</a:t>
            </a:r>
            <a:r>
              <a:rPr lang="en-US" sz="1051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nfn</a:t>
            </a:r>
            <a:r>
              <a:rPr lang="en-US" sz="1051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hdkmkl</a:t>
            </a:r>
            <a:r>
              <a:rPr lang="en-US" sz="1051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pwowkhdfcv</a:t>
            </a:r>
            <a:r>
              <a:rPr lang="en-US" sz="1051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jmc</a:t>
            </a:r>
            <a:r>
              <a:rPr lang="en-US" sz="1051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E558D4D-32BC-C640-B48F-0A7C352B869C}"/>
              </a:ext>
            </a:extLst>
          </p:cNvPr>
          <p:cNvSpPr/>
          <p:nvPr/>
        </p:nvSpPr>
        <p:spPr>
          <a:xfrm>
            <a:off x="6486377" y="2510073"/>
            <a:ext cx="205133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Tagah</a:t>
            </a:r>
            <a:r>
              <a:rPr lang="en-US" sz="7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kduhgnb</a:t>
            </a:r>
            <a:r>
              <a:rPr lang="en-US" sz="7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ufjfnj</a:t>
            </a:r>
            <a:r>
              <a:rPr lang="en-US" sz="7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nfn</a:t>
            </a:r>
            <a:r>
              <a:rPr lang="en-US" sz="7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hdkmkl</a:t>
            </a:r>
            <a:r>
              <a:rPr lang="en-US" sz="7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pwowkhdfcv</a:t>
            </a:r>
            <a:r>
              <a:rPr lang="en-US" sz="7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jmcfdgdh</a:t>
            </a:r>
            <a:r>
              <a:rPr lang="en-US" sz="7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mmjdkigv</a:t>
            </a:r>
            <a:r>
              <a:rPr lang="en-US" sz="7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frtyh</a:t>
            </a:r>
            <a:r>
              <a:rPr lang="en-US" sz="7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gyhhhnjg</a:t>
            </a:r>
            <a:r>
              <a:rPr lang="en-US" sz="7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7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qwcv</a:t>
            </a:r>
            <a:r>
              <a:rPr lang="en-US" sz="7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rfnn</a:t>
            </a:r>
            <a:r>
              <a:rPr lang="en-US" sz="7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olkujdg</a:t>
            </a:r>
            <a:r>
              <a:rPr lang="en-US" sz="7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Tagah</a:t>
            </a:r>
            <a:r>
              <a:rPr lang="en-US" sz="7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kduhgnb</a:t>
            </a:r>
            <a:r>
              <a:rPr lang="en-US" sz="7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ufjfnj</a:t>
            </a:r>
            <a:r>
              <a:rPr lang="en-US" sz="7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nfn</a:t>
            </a:r>
            <a:r>
              <a:rPr lang="en-US" sz="7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hdkmkl</a:t>
            </a:r>
            <a:endParaRPr lang="en-US" sz="700" dirty="0">
              <a:solidFill>
                <a:srgbClr val="4D4E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6F6A8946-588D-B945-8170-CE8C3F6AC6E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69323" y="1400651"/>
          <a:ext cx="5702879" cy="31464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57906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31F2CC-A3D4-C149-A5F6-E18094BE266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3514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103B980-7588-6D46-9449-7E828CEFC135}"/>
              </a:ext>
            </a:extLst>
          </p:cNvPr>
          <p:cNvSpPr/>
          <p:nvPr/>
        </p:nvSpPr>
        <p:spPr>
          <a:xfrm>
            <a:off x="2604053" y="2967336"/>
            <a:ext cx="42638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  <a:endParaRPr lang="en-US" sz="5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4186" y="5765297"/>
            <a:ext cx="2575369" cy="55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6739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C3BDB25-00E0-ED40-B1FE-FC8E0A737DDE}"/>
              </a:ext>
            </a:extLst>
          </p:cNvPr>
          <p:cNvSpPr/>
          <p:nvPr/>
        </p:nvSpPr>
        <p:spPr>
          <a:xfrm>
            <a:off x="3580955" y="1632591"/>
            <a:ext cx="52116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NAME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99766A-D9D6-8343-93CE-7A158DF066B1}"/>
              </a:ext>
            </a:extLst>
          </p:cNvPr>
          <p:cNvSpPr/>
          <p:nvPr/>
        </p:nvSpPr>
        <p:spPr>
          <a:xfrm>
            <a:off x="3677207" y="2370997"/>
            <a:ext cx="5231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Tagah</a:t>
            </a:r>
            <a:r>
              <a:rPr lang="en-US" sz="1600" b="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kduhgnb</a:t>
            </a:r>
            <a:r>
              <a:rPr lang="en-US" sz="1600" b="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ufjfnj</a:t>
            </a:r>
            <a:r>
              <a:rPr lang="en-US" sz="1600" b="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nfn</a:t>
            </a:r>
            <a:r>
              <a:rPr lang="en-US" sz="1600" b="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hdkmkl</a:t>
            </a:r>
            <a:r>
              <a:rPr lang="en-US" sz="1600" b="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pwowkhdfcv</a:t>
            </a:r>
            <a:r>
              <a:rPr lang="en-US" sz="1600" b="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jmc</a:t>
            </a:r>
            <a:endParaRPr lang="en-US" sz="1600" b="1" dirty="0">
              <a:solidFill>
                <a:srgbClr val="4D4E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fdgdh</a:t>
            </a:r>
            <a:r>
              <a:rPr lang="en-US" sz="1600" b="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mmjdkigv</a:t>
            </a:r>
            <a:r>
              <a:rPr lang="en-US" sz="1600" b="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frtyh</a:t>
            </a:r>
            <a:r>
              <a:rPr lang="en-US" sz="1600" b="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gyhhhnjg</a:t>
            </a:r>
            <a:r>
              <a:rPr lang="en-US" sz="1600" b="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b="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qwcv</a:t>
            </a:r>
            <a:r>
              <a:rPr lang="en-US" sz="1600" b="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rfnn</a:t>
            </a:r>
            <a:r>
              <a:rPr lang="en-US" sz="1600" b="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olkujdg</a:t>
            </a:r>
            <a:endParaRPr lang="en-US" sz="1600" b="1" dirty="0">
              <a:solidFill>
                <a:srgbClr val="4D4E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A009F1E-0C14-6341-8006-7DAA64A74DF9}"/>
              </a:ext>
            </a:extLst>
          </p:cNvPr>
          <p:cNvSpPr/>
          <p:nvPr/>
        </p:nvSpPr>
        <p:spPr>
          <a:xfrm>
            <a:off x="6552451" y="3401893"/>
            <a:ext cx="2073836" cy="39600"/>
          </a:xfrm>
          <a:prstGeom prst="rect">
            <a:avLst/>
          </a:prstGeom>
          <a:solidFill>
            <a:srgbClr val="F7C64C"/>
          </a:solidFill>
          <a:ln>
            <a:solidFill>
              <a:srgbClr val="F7C6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C2BBC59-5A8F-324C-BB50-99F40AD4FC50}"/>
              </a:ext>
            </a:extLst>
          </p:cNvPr>
          <p:cNvSpPr/>
          <p:nvPr/>
        </p:nvSpPr>
        <p:spPr>
          <a:xfrm>
            <a:off x="6719572" y="3760130"/>
            <a:ext cx="19882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name Surname</a:t>
            </a:r>
          </a:p>
          <a:p>
            <a:pPr algn="r"/>
            <a:r>
              <a:rPr lang="en-US" sz="14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Date Month Year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0407" y="500522"/>
            <a:ext cx="3015880" cy="653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1156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C3BDB25-00E0-ED40-B1FE-FC8E0A737DDE}"/>
              </a:ext>
            </a:extLst>
          </p:cNvPr>
          <p:cNvSpPr/>
          <p:nvPr/>
        </p:nvSpPr>
        <p:spPr>
          <a:xfrm>
            <a:off x="599218" y="650114"/>
            <a:ext cx="52201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NAME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99766A-D9D6-8343-93CE-7A158DF066B1}"/>
              </a:ext>
            </a:extLst>
          </p:cNvPr>
          <p:cNvSpPr/>
          <p:nvPr/>
        </p:nvSpPr>
        <p:spPr>
          <a:xfrm>
            <a:off x="599218" y="1388518"/>
            <a:ext cx="52397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Tagah</a:t>
            </a:r>
            <a:r>
              <a:rPr lang="en-US" sz="1600" b="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kduhgnb</a:t>
            </a:r>
            <a:r>
              <a:rPr lang="en-US" sz="1600" b="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ufjfnj</a:t>
            </a:r>
            <a:r>
              <a:rPr lang="en-US" sz="1600" b="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nfn</a:t>
            </a:r>
            <a:r>
              <a:rPr lang="en-US" sz="1600" b="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hdkmkl</a:t>
            </a:r>
            <a:r>
              <a:rPr lang="en-US" sz="1600" b="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pwowkhdfcv</a:t>
            </a:r>
            <a:r>
              <a:rPr lang="en-US" sz="1600" b="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jmc</a:t>
            </a:r>
            <a:endParaRPr lang="en-US" sz="1600" b="1" dirty="0">
              <a:solidFill>
                <a:srgbClr val="4D4E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fdgdh</a:t>
            </a:r>
            <a:r>
              <a:rPr lang="en-US" sz="1600" b="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mmjdkigv</a:t>
            </a:r>
            <a:r>
              <a:rPr lang="en-US" sz="1600" b="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frtyh</a:t>
            </a:r>
            <a:r>
              <a:rPr lang="en-US" sz="1600" b="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gyhhhnjg</a:t>
            </a:r>
            <a:r>
              <a:rPr lang="en-US" sz="1600" b="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b="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qwcv</a:t>
            </a:r>
            <a:r>
              <a:rPr lang="en-US" sz="1600" b="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rfnn</a:t>
            </a:r>
            <a:r>
              <a:rPr lang="en-US" sz="1600" b="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olkujdg</a:t>
            </a:r>
            <a:endParaRPr lang="en-US" sz="1600" b="1" dirty="0">
              <a:solidFill>
                <a:srgbClr val="4D4E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A009F1E-0C14-6341-8006-7DAA64A74DF9}"/>
              </a:ext>
            </a:extLst>
          </p:cNvPr>
          <p:cNvSpPr/>
          <p:nvPr/>
        </p:nvSpPr>
        <p:spPr>
          <a:xfrm>
            <a:off x="698605" y="2190465"/>
            <a:ext cx="2077200" cy="39600"/>
          </a:xfrm>
          <a:prstGeom prst="rect">
            <a:avLst/>
          </a:prstGeom>
          <a:solidFill>
            <a:srgbClr val="F7C64C"/>
          </a:solidFill>
          <a:ln>
            <a:solidFill>
              <a:srgbClr val="F7C6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C2BBC59-5A8F-324C-BB50-99F40AD4FC50}"/>
              </a:ext>
            </a:extLst>
          </p:cNvPr>
          <p:cNvSpPr/>
          <p:nvPr/>
        </p:nvSpPr>
        <p:spPr>
          <a:xfrm>
            <a:off x="599217" y="2447239"/>
            <a:ext cx="19914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name Surname</a:t>
            </a:r>
          </a:p>
          <a:p>
            <a:r>
              <a:rPr lang="en-US" sz="14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Date Month Year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421" y="5664425"/>
            <a:ext cx="3015880" cy="653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2062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463D5-046F-3444-A0F5-D55687C99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9"/>
            <a:ext cx="7886700" cy="5359813"/>
          </a:xfrm>
        </p:spPr>
        <p:txBody>
          <a:bodyPr>
            <a:normAutofit/>
          </a:bodyPr>
          <a:lstStyle/>
          <a:p>
            <a:pPr algn="ctr"/>
            <a:r>
              <a:rPr lang="en-US" sz="9600" b="1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30317272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572DA4-CD54-B648-A90C-35653C5D621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C3BDB25-00E0-ED40-B1FE-FC8E0A737DDE}"/>
              </a:ext>
            </a:extLst>
          </p:cNvPr>
          <p:cNvSpPr/>
          <p:nvPr/>
        </p:nvSpPr>
        <p:spPr>
          <a:xfrm>
            <a:off x="429567" y="431452"/>
            <a:ext cx="21595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7C6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CONTENTS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99766A-D9D6-8343-93CE-7A158DF066B1}"/>
              </a:ext>
            </a:extLst>
          </p:cNvPr>
          <p:cNvSpPr/>
          <p:nvPr/>
        </p:nvSpPr>
        <p:spPr>
          <a:xfrm>
            <a:off x="429570" y="4340439"/>
            <a:ext cx="244257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r>
              <a:rPr lang="en-US" sz="14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Fjhag</a:t>
            </a:r>
            <a:r>
              <a:rPr lang="en-US" sz="14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jhsup</a:t>
            </a:r>
            <a:r>
              <a:rPr lang="en-US" sz="14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kloijn</a:t>
            </a:r>
            <a:endParaRPr lang="en-US" sz="400" dirty="0">
              <a:solidFill>
                <a:srgbClr val="B227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600" dirty="0">
              <a:solidFill>
                <a:srgbClr val="B227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Tagah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kduhgnb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ufjfnj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nfn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hdkmkl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pwowkhdfcv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jmc</a:t>
            </a:r>
            <a:endParaRPr lang="en-US" sz="1100" dirty="0">
              <a:solidFill>
                <a:srgbClr val="4D4E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fdgdh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mmjdkigv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frtyh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gyhhhnjg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qwcv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rfnn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olkujdg</a:t>
            </a:r>
            <a:endParaRPr lang="en-US" sz="1100" dirty="0">
              <a:solidFill>
                <a:srgbClr val="4D4E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23EE94-B825-064C-AC2B-23D3B62269AE}"/>
              </a:ext>
            </a:extLst>
          </p:cNvPr>
          <p:cNvSpPr/>
          <p:nvPr/>
        </p:nvSpPr>
        <p:spPr>
          <a:xfrm>
            <a:off x="698608" y="6464613"/>
            <a:ext cx="210185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spc="3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NAME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AAC5CF-3A82-6547-9C58-F746BD13767B}"/>
              </a:ext>
            </a:extLst>
          </p:cNvPr>
          <p:cNvSpPr txBox="1"/>
          <p:nvPr/>
        </p:nvSpPr>
        <p:spPr>
          <a:xfrm>
            <a:off x="429567" y="6464613"/>
            <a:ext cx="24237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rgbClr val="B2273D"/>
                </a:solidFill>
                <a:latin typeface="+mj-lt"/>
              </a:rPr>
              <a:t>6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3F29D67-F2A9-EE47-AE8A-358301CAD60A}"/>
              </a:ext>
            </a:extLst>
          </p:cNvPr>
          <p:cNvSpPr/>
          <p:nvPr/>
        </p:nvSpPr>
        <p:spPr>
          <a:xfrm>
            <a:off x="3401443" y="4340438"/>
            <a:ext cx="244257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r>
              <a:rPr lang="en-US" sz="14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Fjhag</a:t>
            </a:r>
            <a:r>
              <a:rPr lang="en-US" sz="14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jhsup</a:t>
            </a:r>
            <a:r>
              <a:rPr lang="en-US" sz="14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kloijn</a:t>
            </a:r>
            <a:endParaRPr lang="en-US" sz="1400" dirty="0">
              <a:solidFill>
                <a:srgbClr val="B227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600" dirty="0">
              <a:solidFill>
                <a:srgbClr val="B227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Tagah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kduhgnb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ufjfnj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nfn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hdkmkl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pwowkhdfcv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jmc</a:t>
            </a:r>
            <a:endParaRPr lang="en-US" sz="1100" dirty="0">
              <a:solidFill>
                <a:srgbClr val="4D4E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fdgdh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mmjdkigv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frtyh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gyhhhnjg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qwcv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rfnn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olkujdg</a:t>
            </a:r>
            <a:endParaRPr lang="en-US" sz="1100" dirty="0">
              <a:solidFill>
                <a:srgbClr val="4D4E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509EF2-4AB8-0C41-8024-0D97BBEB2C7D}"/>
              </a:ext>
            </a:extLst>
          </p:cNvPr>
          <p:cNvSpPr/>
          <p:nvPr/>
        </p:nvSpPr>
        <p:spPr>
          <a:xfrm>
            <a:off x="6373315" y="4340439"/>
            <a:ext cx="244257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  <a:r>
              <a:rPr lang="en-US" sz="14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Fjhag</a:t>
            </a:r>
            <a:r>
              <a:rPr lang="en-US" sz="14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jhsup</a:t>
            </a:r>
            <a:r>
              <a:rPr lang="en-US" sz="14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kloijn</a:t>
            </a:r>
            <a:endParaRPr lang="en-US" sz="1400" dirty="0">
              <a:solidFill>
                <a:srgbClr val="B227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600" dirty="0">
              <a:solidFill>
                <a:srgbClr val="B227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Tagah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kduhgnb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ufjfnj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nfn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hdkmkl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pwowkhdfcv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jmc</a:t>
            </a:r>
            <a:endParaRPr lang="en-US" sz="1100" dirty="0">
              <a:solidFill>
                <a:srgbClr val="4D4E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fdgdh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mmjdkigv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frtyh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gyhhhnjg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qwcv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rfnn</a:t>
            </a:r>
            <a:r>
              <a:rPr lang="en-US" sz="11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olkujdg</a:t>
            </a:r>
            <a:endParaRPr lang="en-US" sz="1100" dirty="0">
              <a:solidFill>
                <a:srgbClr val="4D4E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3DF53DB-6206-6F44-B586-BF85158D1C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9567" y="1586197"/>
            <a:ext cx="2605181" cy="26049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814A85E-0709-AE45-A954-671B786AC4FF}"/>
              </a:ext>
            </a:extLst>
          </p:cNvPr>
          <p:cNvPicPr>
            <a:picLocks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19530" y="1584736"/>
            <a:ext cx="2606400" cy="2606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3AD1D0D-82C8-4F4C-BC77-F9DC8CE4ADA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2566" y="1584736"/>
            <a:ext cx="2610558" cy="26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0000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572DA4-CD54-B648-A90C-35653C5D621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C3BDB25-00E0-ED40-B1FE-FC8E0A737DDE}"/>
              </a:ext>
            </a:extLst>
          </p:cNvPr>
          <p:cNvSpPr/>
          <p:nvPr/>
        </p:nvSpPr>
        <p:spPr>
          <a:xfrm>
            <a:off x="429567" y="431452"/>
            <a:ext cx="21595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7C6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CONTENTS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99766A-D9D6-8343-93CE-7A158DF066B1}"/>
              </a:ext>
            </a:extLst>
          </p:cNvPr>
          <p:cNvSpPr/>
          <p:nvPr/>
        </p:nvSpPr>
        <p:spPr>
          <a:xfrm>
            <a:off x="6432949" y="1386126"/>
            <a:ext cx="1836411" cy="1046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  <a:r>
              <a:rPr lang="en-US" sz="14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Fjhag</a:t>
            </a:r>
            <a:r>
              <a:rPr lang="en-US" sz="14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jhsup</a:t>
            </a:r>
            <a:r>
              <a:rPr lang="en-US" sz="14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kloijn</a:t>
            </a:r>
            <a:endParaRPr lang="en-US" sz="1400" dirty="0">
              <a:solidFill>
                <a:srgbClr val="B227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600" dirty="0">
              <a:solidFill>
                <a:srgbClr val="B227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Tagah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kduhgnb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ufjfnj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nfn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hdkmkl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pwowkhdfcv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jmc</a:t>
            </a:r>
            <a:endParaRPr lang="en-US" sz="1051" dirty="0">
              <a:solidFill>
                <a:srgbClr val="4D4E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fdgdh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mmjdkigv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frtyh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gyhhhnjg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qwcv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rfnn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olkujdg</a:t>
            </a:r>
            <a:endParaRPr lang="en-US" sz="1051" dirty="0">
              <a:solidFill>
                <a:srgbClr val="4D4E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23EE94-B825-064C-AC2B-23D3B62269AE}"/>
              </a:ext>
            </a:extLst>
          </p:cNvPr>
          <p:cNvSpPr/>
          <p:nvPr/>
        </p:nvSpPr>
        <p:spPr>
          <a:xfrm>
            <a:off x="698608" y="6464613"/>
            <a:ext cx="210185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spc="3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NAME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AAC5CF-3A82-6547-9C58-F746BD13767B}"/>
              </a:ext>
            </a:extLst>
          </p:cNvPr>
          <p:cNvSpPr txBox="1"/>
          <p:nvPr/>
        </p:nvSpPr>
        <p:spPr>
          <a:xfrm>
            <a:off x="429567" y="6464613"/>
            <a:ext cx="24237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rgbClr val="B2273D"/>
                </a:solidFill>
                <a:latin typeface="+mj-lt"/>
              </a:rPr>
              <a:t>7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3F29D67-F2A9-EE47-AE8A-358301CAD60A}"/>
              </a:ext>
            </a:extLst>
          </p:cNvPr>
          <p:cNvSpPr/>
          <p:nvPr/>
        </p:nvSpPr>
        <p:spPr>
          <a:xfrm>
            <a:off x="6432947" y="3094044"/>
            <a:ext cx="1836412" cy="1077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</a:t>
            </a:r>
            <a:r>
              <a:rPr lang="en-US" sz="14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Fjhag</a:t>
            </a:r>
            <a:r>
              <a:rPr lang="en-US" sz="14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jhsup</a:t>
            </a:r>
            <a:r>
              <a:rPr lang="en-US" sz="14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kloijn</a:t>
            </a:r>
            <a:endParaRPr lang="en-US" sz="1400" dirty="0">
              <a:solidFill>
                <a:srgbClr val="B227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600" dirty="0">
              <a:solidFill>
                <a:srgbClr val="B227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Tagah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kduhgnb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ufjfnj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nfn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hdkmkl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pwowkhdfcv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jmc</a:t>
            </a:r>
            <a:endParaRPr lang="en-US" sz="1051" dirty="0">
              <a:solidFill>
                <a:srgbClr val="4D4E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fdgdh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mmjdkigv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frtyh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gyhhhnjg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qwcv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rfnn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olkujdg</a:t>
            </a:r>
            <a:endParaRPr lang="en-US" sz="1051" dirty="0">
              <a:solidFill>
                <a:srgbClr val="4D4E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509EF2-4AB8-0C41-8024-0D97BBEB2C7D}"/>
              </a:ext>
            </a:extLst>
          </p:cNvPr>
          <p:cNvSpPr/>
          <p:nvPr/>
        </p:nvSpPr>
        <p:spPr>
          <a:xfrm>
            <a:off x="6432949" y="4779120"/>
            <a:ext cx="1836411" cy="1077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</a:t>
            </a:r>
            <a:r>
              <a:rPr lang="en-US" sz="14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Fjhag</a:t>
            </a:r>
            <a:r>
              <a:rPr lang="en-US" sz="14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jhsup</a:t>
            </a:r>
            <a:r>
              <a:rPr lang="en-US" sz="14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kloijn</a:t>
            </a:r>
            <a:endParaRPr lang="en-US" sz="1400" dirty="0">
              <a:solidFill>
                <a:srgbClr val="B227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600" dirty="0">
              <a:solidFill>
                <a:srgbClr val="B227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Tagah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kduhgnb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ufjfnj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nfn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hdkmkl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pwowkhdfcv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jmc</a:t>
            </a:r>
            <a:endParaRPr lang="en-US" sz="1051" dirty="0">
              <a:solidFill>
                <a:srgbClr val="4D4E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fdgdh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mmjdkigv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frtyh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gyhhhnjg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qwcv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rfnn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olkujdg</a:t>
            </a:r>
            <a:endParaRPr lang="en-US" sz="1051" dirty="0">
              <a:solidFill>
                <a:srgbClr val="4D4E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8B0BAB-93D3-8B49-88EF-8389E3D3BBDB}"/>
              </a:ext>
            </a:extLst>
          </p:cNvPr>
          <p:cNvSpPr/>
          <p:nvPr/>
        </p:nvSpPr>
        <p:spPr>
          <a:xfrm>
            <a:off x="2480488" y="1386126"/>
            <a:ext cx="2041819" cy="1046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r>
              <a:rPr lang="en-US" sz="14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Fjhag</a:t>
            </a:r>
            <a:r>
              <a:rPr lang="en-US" sz="14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jhsup</a:t>
            </a:r>
            <a:r>
              <a:rPr lang="en-US" sz="14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kloijn</a:t>
            </a:r>
            <a:endParaRPr lang="en-US" sz="1400" dirty="0">
              <a:solidFill>
                <a:srgbClr val="B227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600" dirty="0">
              <a:solidFill>
                <a:srgbClr val="B227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Tagah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kduhgnb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ufjfnj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nfn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hdkmkl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pwowkhdfcv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jmc</a:t>
            </a:r>
            <a:endParaRPr lang="en-US" sz="1051" dirty="0">
              <a:solidFill>
                <a:srgbClr val="4D4E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fdgdh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mmjdkigv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frtyh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gyhhhnjg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qwcv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rfnn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olkujdg</a:t>
            </a:r>
            <a:endParaRPr lang="en-US" sz="1051" dirty="0">
              <a:solidFill>
                <a:srgbClr val="4D4E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7342DF1-14B8-5C45-91D8-E0C07B78484E}"/>
              </a:ext>
            </a:extLst>
          </p:cNvPr>
          <p:cNvSpPr/>
          <p:nvPr/>
        </p:nvSpPr>
        <p:spPr>
          <a:xfrm>
            <a:off x="2480488" y="3094043"/>
            <a:ext cx="2041819" cy="1046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r>
              <a:rPr lang="en-US" sz="14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Fjhag</a:t>
            </a:r>
            <a:r>
              <a:rPr lang="en-US" sz="14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jhsup</a:t>
            </a:r>
            <a:r>
              <a:rPr lang="en-US" sz="14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kloijn</a:t>
            </a:r>
            <a:endParaRPr lang="en-US" sz="1400" dirty="0">
              <a:solidFill>
                <a:srgbClr val="B227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600" dirty="0">
              <a:solidFill>
                <a:srgbClr val="B227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Tagah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kduhgnb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ufjfnj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nfn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hdkmkl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pwowkhdfcv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jmc</a:t>
            </a:r>
            <a:endParaRPr lang="en-US" sz="1051" dirty="0">
              <a:solidFill>
                <a:srgbClr val="4D4E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fdgdh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mmjdkigv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frtyh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gyhhhnjg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qwcv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rfnn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olkujdg</a:t>
            </a:r>
            <a:endParaRPr lang="en-US" sz="1051" dirty="0">
              <a:solidFill>
                <a:srgbClr val="4D4E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1C9A523-BDCF-C140-9D95-5B1AAF3AFB55}"/>
              </a:ext>
            </a:extLst>
          </p:cNvPr>
          <p:cNvSpPr/>
          <p:nvPr/>
        </p:nvSpPr>
        <p:spPr>
          <a:xfrm>
            <a:off x="2480488" y="4779120"/>
            <a:ext cx="2041819" cy="1077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  <a:r>
              <a:rPr lang="en-US" sz="14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Fjhag</a:t>
            </a:r>
            <a:r>
              <a:rPr lang="en-US" sz="14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jhsup</a:t>
            </a:r>
            <a:r>
              <a:rPr lang="en-US" sz="14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kloijn</a:t>
            </a:r>
            <a:endParaRPr lang="en-US" sz="1400" dirty="0">
              <a:solidFill>
                <a:srgbClr val="B227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600" dirty="0">
              <a:solidFill>
                <a:srgbClr val="B227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Tagah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kduhgnb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ufjfnj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nfn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hdkmkl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pwowkhdfcv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jmc</a:t>
            </a:r>
            <a:endParaRPr lang="en-US" sz="1051" dirty="0">
              <a:solidFill>
                <a:srgbClr val="4D4E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fdgdh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mmjdkigv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frtyh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gyhhhnjg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qwcv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rfnn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olkujdg</a:t>
            </a:r>
            <a:endParaRPr lang="en-US" sz="1051" dirty="0">
              <a:solidFill>
                <a:srgbClr val="4D4E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9C44887-BDD4-D94B-82D1-D37A8648AA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1264" y="1293103"/>
            <a:ext cx="1435891" cy="14357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CE430E8-5AC6-6F42-A392-F4433E7F34A4}"/>
              </a:ext>
            </a:extLst>
          </p:cNvPr>
          <p:cNvPicPr>
            <a:picLocks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6887" y="2951071"/>
            <a:ext cx="1436562" cy="143656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8D22FA0-9E19-BB4D-A0CB-6C4DD0223B6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9975" y="4690425"/>
            <a:ext cx="1438853" cy="14365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1E98F9-90CB-F844-8841-560CC052CE4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55640" y="1292460"/>
            <a:ext cx="1433125" cy="1436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07D38F-CA38-7143-9726-0E92035291C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2009" y="2951233"/>
            <a:ext cx="1431235" cy="14364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11339EE-3F3A-9F48-ACA9-3D7D621DA2D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3967" y="4690425"/>
            <a:ext cx="1414798" cy="143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1236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572DA4-CD54-B648-A90C-35653C5D621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C3BDB25-00E0-ED40-B1FE-FC8E0A737DDE}"/>
              </a:ext>
            </a:extLst>
          </p:cNvPr>
          <p:cNvSpPr/>
          <p:nvPr/>
        </p:nvSpPr>
        <p:spPr>
          <a:xfrm>
            <a:off x="429568" y="431452"/>
            <a:ext cx="34247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7C6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CONTENTS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99766A-D9D6-8343-93CE-7A158DF066B1}"/>
              </a:ext>
            </a:extLst>
          </p:cNvPr>
          <p:cNvSpPr/>
          <p:nvPr/>
        </p:nvSpPr>
        <p:spPr>
          <a:xfrm>
            <a:off x="4569358" y="1586443"/>
            <a:ext cx="3153347" cy="723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</a:t>
            </a:r>
            <a:r>
              <a:rPr lang="en-US" sz="14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Fjhag</a:t>
            </a:r>
            <a:r>
              <a:rPr lang="en-US" sz="14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jhsup</a:t>
            </a:r>
            <a:r>
              <a:rPr lang="en-US" sz="14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kloijn</a:t>
            </a:r>
            <a:endParaRPr lang="en-US" sz="1400" dirty="0">
              <a:solidFill>
                <a:srgbClr val="B227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600" dirty="0">
              <a:solidFill>
                <a:srgbClr val="B227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Tagah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kduhgnb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ufjfnj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nfn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hdkmkl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pwowkhdfcv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jmc</a:t>
            </a:r>
            <a:endParaRPr lang="en-US" sz="1051" dirty="0">
              <a:solidFill>
                <a:srgbClr val="4D4E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fdgdh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mmjdkigv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frtyh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gyhhhnjg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qwcv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rfnn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olkujdg</a:t>
            </a:r>
            <a:endParaRPr lang="en-US" sz="1051" dirty="0">
              <a:solidFill>
                <a:srgbClr val="4D4E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23EE94-B825-064C-AC2B-23D3B62269AE}"/>
              </a:ext>
            </a:extLst>
          </p:cNvPr>
          <p:cNvSpPr/>
          <p:nvPr/>
        </p:nvSpPr>
        <p:spPr>
          <a:xfrm>
            <a:off x="698608" y="6464613"/>
            <a:ext cx="210185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spc="3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NAME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AAC5CF-3A82-6547-9C58-F746BD13767B}"/>
              </a:ext>
            </a:extLst>
          </p:cNvPr>
          <p:cNvSpPr txBox="1"/>
          <p:nvPr/>
        </p:nvSpPr>
        <p:spPr>
          <a:xfrm>
            <a:off x="429567" y="6464613"/>
            <a:ext cx="24237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rgbClr val="B2273D"/>
                </a:solidFill>
                <a:latin typeface="+mj-lt"/>
              </a:rPr>
              <a:t>8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3F29D67-F2A9-EE47-AE8A-358301CAD60A}"/>
              </a:ext>
            </a:extLst>
          </p:cNvPr>
          <p:cNvSpPr/>
          <p:nvPr/>
        </p:nvSpPr>
        <p:spPr>
          <a:xfrm>
            <a:off x="4569353" y="2523160"/>
            <a:ext cx="3153349" cy="754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</a:t>
            </a:r>
            <a:r>
              <a:rPr lang="en-US" sz="14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Fjhag</a:t>
            </a:r>
            <a:r>
              <a:rPr lang="en-US" sz="14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jhsup</a:t>
            </a:r>
            <a:r>
              <a:rPr lang="en-US" sz="14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kloijn</a:t>
            </a:r>
            <a:endParaRPr lang="en-US" sz="1400" dirty="0">
              <a:solidFill>
                <a:srgbClr val="B227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600" dirty="0">
              <a:solidFill>
                <a:srgbClr val="B227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Tagah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kduhgnb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ufjfnj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nfn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hdkmkl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pwowkhdfcv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jmc</a:t>
            </a:r>
            <a:endParaRPr lang="en-US" sz="1051" dirty="0">
              <a:solidFill>
                <a:srgbClr val="4D4E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fdgdh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mmjdkigv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frtyh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gyhhhnjg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qwcv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rfnn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olkujdg</a:t>
            </a:r>
            <a:endParaRPr lang="en-US" sz="1051" dirty="0">
              <a:solidFill>
                <a:srgbClr val="4D4E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509EF2-4AB8-0C41-8024-0D97BBEB2C7D}"/>
              </a:ext>
            </a:extLst>
          </p:cNvPr>
          <p:cNvSpPr/>
          <p:nvPr/>
        </p:nvSpPr>
        <p:spPr>
          <a:xfrm>
            <a:off x="4569356" y="3441632"/>
            <a:ext cx="3153347" cy="754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07</a:t>
            </a:r>
            <a:r>
              <a:rPr lang="en-US" sz="14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Fjhag</a:t>
            </a:r>
            <a:r>
              <a:rPr lang="en-US" sz="14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jhsup</a:t>
            </a:r>
            <a:r>
              <a:rPr lang="en-US" sz="14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kloijn</a:t>
            </a:r>
            <a:endParaRPr lang="en-US" sz="1400" dirty="0">
              <a:solidFill>
                <a:srgbClr val="B227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600" dirty="0">
              <a:solidFill>
                <a:srgbClr val="B227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Tagah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kduhgnb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ufjfnj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nfn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hdkmkl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pwowkhdfcv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jmc</a:t>
            </a:r>
            <a:endParaRPr lang="en-US" sz="1051" dirty="0">
              <a:solidFill>
                <a:srgbClr val="4D4E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fdgdh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mmjdkigv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frtyh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gyhhhnjg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qwcv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rfnn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olkujdg</a:t>
            </a:r>
            <a:endParaRPr lang="en-US" sz="1051" dirty="0">
              <a:solidFill>
                <a:srgbClr val="4D4E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8B0BAB-93D3-8B49-88EF-8389E3D3BBDB}"/>
              </a:ext>
            </a:extLst>
          </p:cNvPr>
          <p:cNvSpPr/>
          <p:nvPr/>
        </p:nvSpPr>
        <p:spPr>
          <a:xfrm>
            <a:off x="429568" y="1581857"/>
            <a:ext cx="3237973" cy="723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r>
              <a:rPr lang="en-US" sz="14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Fjhag</a:t>
            </a:r>
            <a:r>
              <a:rPr lang="en-US" sz="14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jhsup</a:t>
            </a:r>
            <a:r>
              <a:rPr lang="en-US" sz="14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kloijn</a:t>
            </a:r>
            <a:endParaRPr lang="en-US" sz="1400" dirty="0">
              <a:solidFill>
                <a:srgbClr val="B227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600" dirty="0">
              <a:solidFill>
                <a:srgbClr val="B227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Tagah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kduhgnb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ufjfnj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nfnhdkmkl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pwowkhdfcv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jmc</a:t>
            </a:r>
            <a:endParaRPr lang="en-US" sz="1051" dirty="0">
              <a:solidFill>
                <a:srgbClr val="4D4E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fdgdh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mmjdkigv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frtyh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gyhhhnjg</a:t>
            </a:r>
            <a:endParaRPr lang="en-US" sz="1051" dirty="0">
              <a:solidFill>
                <a:srgbClr val="4D4E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7342DF1-14B8-5C45-91D8-E0C07B78484E}"/>
              </a:ext>
            </a:extLst>
          </p:cNvPr>
          <p:cNvSpPr/>
          <p:nvPr/>
        </p:nvSpPr>
        <p:spPr>
          <a:xfrm>
            <a:off x="429567" y="2518575"/>
            <a:ext cx="3237975" cy="723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r>
              <a:rPr lang="en-US" sz="14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Fjhag</a:t>
            </a:r>
            <a:r>
              <a:rPr lang="en-US" sz="14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jhsup</a:t>
            </a:r>
            <a:r>
              <a:rPr lang="en-US" sz="14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kloijn</a:t>
            </a:r>
            <a:endParaRPr lang="en-US" sz="1400" dirty="0">
              <a:solidFill>
                <a:srgbClr val="B227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600" dirty="0">
              <a:solidFill>
                <a:srgbClr val="B227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Tagah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kduhgnb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ufjfnj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nfn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hdkmkl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pwowkhdfcv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jmc</a:t>
            </a:r>
            <a:endParaRPr lang="en-US" sz="1051" dirty="0">
              <a:solidFill>
                <a:srgbClr val="4D4E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fdgdh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mmjdkigv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frtyh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gyhhhnjg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qwcv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rfnn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olkujdg</a:t>
            </a:r>
            <a:endParaRPr lang="en-US" sz="1051" dirty="0">
              <a:solidFill>
                <a:srgbClr val="4D4E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1C9A523-BDCF-C140-9D95-5B1AAF3AFB55}"/>
              </a:ext>
            </a:extLst>
          </p:cNvPr>
          <p:cNvSpPr/>
          <p:nvPr/>
        </p:nvSpPr>
        <p:spPr>
          <a:xfrm>
            <a:off x="429565" y="3437047"/>
            <a:ext cx="3237973" cy="754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  <a:r>
              <a:rPr lang="en-US" sz="14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Fjhag</a:t>
            </a:r>
            <a:r>
              <a:rPr lang="en-US" sz="14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jhsup</a:t>
            </a:r>
            <a:r>
              <a:rPr lang="en-US" sz="14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kloijn</a:t>
            </a:r>
            <a:endParaRPr lang="en-US" sz="1400" dirty="0">
              <a:solidFill>
                <a:srgbClr val="B227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600" dirty="0">
              <a:solidFill>
                <a:srgbClr val="B227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Tagah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kduhgnb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ufjfnj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nfn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hdkmkl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pwowkhdfcv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jmc</a:t>
            </a:r>
            <a:endParaRPr lang="en-US" sz="1051" dirty="0">
              <a:solidFill>
                <a:srgbClr val="4D4E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fdgdh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mmjdkigv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frtyh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gyhhhnjg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qwcv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rfnn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olkujdg</a:t>
            </a:r>
            <a:endParaRPr lang="en-US" sz="1051" dirty="0">
              <a:solidFill>
                <a:srgbClr val="4D4E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6420414-3B72-A047-ACA5-C97931E3D78E}"/>
              </a:ext>
            </a:extLst>
          </p:cNvPr>
          <p:cNvSpPr/>
          <p:nvPr/>
        </p:nvSpPr>
        <p:spPr>
          <a:xfrm>
            <a:off x="4569356" y="4360104"/>
            <a:ext cx="3153347" cy="754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08</a:t>
            </a:r>
            <a:r>
              <a:rPr lang="en-US" sz="14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Fjhag</a:t>
            </a:r>
            <a:r>
              <a:rPr lang="en-US" sz="14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jhsup</a:t>
            </a:r>
            <a:r>
              <a:rPr lang="en-US" sz="14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kloijn</a:t>
            </a:r>
            <a:endParaRPr lang="en-US" sz="1400" dirty="0">
              <a:solidFill>
                <a:srgbClr val="B227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600" dirty="0">
              <a:solidFill>
                <a:srgbClr val="B227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Tagah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kduhgnb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ufjfnj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nfn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hdkmkl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pwowkhdfcv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jmc</a:t>
            </a:r>
            <a:endParaRPr lang="en-US" sz="1051" dirty="0">
              <a:solidFill>
                <a:srgbClr val="4D4E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fdgdh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mmjdkigv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frtyh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gyhhhnjg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qwcv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rfnn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olkujdg</a:t>
            </a:r>
            <a:endParaRPr lang="en-US" sz="1051" dirty="0">
              <a:solidFill>
                <a:srgbClr val="4D4E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5ABEA7E-4ED1-0245-BD96-517F6C5429C1}"/>
              </a:ext>
            </a:extLst>
          </p:cNvPr>
          <p:cNvSpPr/>
          <p:nvPr/>
        </p:nvSpPr>
        <p:spPr>
          <a:xfrm>
            <a:off x="429565" y="4355519"/>
            <a:ext cx="3237973" cy="754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  <a:r>
              <a:rPr lang="en-US" sz="1400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Fjhag</a:t>
            </a:r>
            <a:r>
              <a:rPr lang="en-US" sz="14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jhsup</a:t>
            </a:r>
            <a:r>
              <a:rPr lang="en-US" sz="1400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kloijn</a:t>
            </a:r>
            <a:endParaRPr lang="en-US" sz="1400" dirty="0">
              <a:solidFill>
                <a:srgbClr val="B227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600" dirty="0">
              <a:solidFill>
                <a:srgbClr val="B227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Tagah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kduhgnb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ufjfnj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nfn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hdkmkl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pwowkhdfcv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jmc</a:t>
            </a:r>
            <a:endParaRPr lang="en-US" sz="1051" dirty="0">
              <a:solidFill>
                <a:srgbClr val="4D4E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fdgdh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mmjdkigv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frtyh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gyhhhnjg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qwcv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rfnn</a:t>
            </a:r>
            <a:r>
              <a:rPr lang="en-US" sz="1051" dirty="0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1" dirty="0" err="1">
                <a:solidFill>
                  <a:srgbClr val="4D4E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olkujdg</a:t>
            </a:r>
            <a:endParaRPr lang="en-US" sz="1051" dirty="0">
              <a:solidFill>
                <a:srgbClr val="4D4E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31123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463D5-046F-3444-A0F5-D55687C99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9"/>
            <a:ext cx="7886700" cy="5359813"/>
          </a:xfrm>
        </p:spPr>
        <p:txBody>
          <a:bodyPr>
            <a:normAutofit/>
          </a:bodyPr>
          <a:lstStyle/>
          <a:p>
            <a:pPr algn="ctr"/>
            <a:r>
              <a:rPr lang="en-US" sz="9600" b="1" dirty="0">
                <a:solidFill>
                  <a:srgbClr val="B227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DIVIDER</a:t>
            </a:r>
          </a:p>
        </p:txBody>
      </p:sp>
    </p:spTree>
    <p:extLst>
      <p:ext uri="{BB962C8B-B14F-4D97-AF65-F5344CB8AC3E}">
        <p14:creationId xmlns:p14="http://schemas.microsoft.com/office/powerpoint/2010/main" val="28166013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เอกสาร" ma:contentTypeID="0x010100A7856F3149B6AD418CD01F99B867310E" ma:contentTypeVersion="30" ma:contentTypeDescription="สร้างเอกสารใหม่" ma:contentTypeScope="" ma:versionID="4c2eb0a551f15ad909578969866a441f">
  <xsd:schema xmlns:xsd="http://www.w3.org/2001/XMLSchema" xmlns:xs="http://www.w3.org/2001/XMLSchema" xmlns:p="http://schemas.microsoft.com/office/2006/metadata/properties" xmlns:ns3="fb89672d-db3e-477a-bfcc-b88642a0b0cd" xmlns:ns4="6a7f794a-0f85-4efe-92f6-c1a3f3f93f10" targetNamespace="http://schemas.microsoft.com/office/2006/metadata/properties" ma:root="true" ma:fieldsID="8b572827a7572db79d6f86e078a69042" ns3:_="" ns4:_="">
    <xsd:import namespace="fb89672d-db3e-477a-bfcc-b88642a0b0cd"/>
    <xsd:import namespace="6a7f794a-0f85-4efe-92f6-c1a3f3f93f10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NotebookType" minOccurs="0"/>
                <xsd:element ref="ns4:FolderType" minOccurs="0"/>
                <xsd:element ref="ns4:Owner" minOccurs="0"/>
                <xsd:element ref="ns4:DefaultSectionNames" minOccurs="0"/>
                <xsd:element ref="ns4:AppVersion" minOccurs="0"/>
                <xsd:element ref="ns4:Teachers" minOccurs="0"/>
                <xsd:element ref="ns4:Students" minOccurs="0"/>
                <xsd:element ref="ns4:Student_Groups" minOccurs="0"/>
                <xsd:element ref="ns4:Invited_Teachers" minOccurs="0"/>
                <xsd:element ref="ns4:Invited_Students" minOccurs="0"/>
                <xsd:element ref="ns4:Self_Registration_Enabled" minOccurs="0"/>
                <xsd:element ref="ns4:Has_Teacher_Only_SectionGroup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OCR" minOccurs="0"/>
                <xsd:element ref="ns4:MediaServiceAutoKeyPoints" minOccurs="0"/>
                <xsd:element ref="ns4:MediaServiceKeyPoints" minOccurs="0"/>
                <xsd:element ref="ns4:MediaServiceDateTaken" minOccurs="0"/>
                <xsd:element ref="ns4:MediaLengthInSeconds" minOccurs="0"/>
                <xsd:element ref="ns4:MediaServiceLocation" minOccurs="0"/>
                <xsd:element ref="ns4:MediaServiceObjectDetectorVersions" minOccurs="0"/>
                <xsd:element ref="ns4:_activity" minOccurs="0"/>
                <xsd:element ref="ns4:MediaServiceSystemTag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89672d-db3e-477a-bfcc-b88642a0b0c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แชร์กับ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แชร์พร้อมกับรายละเอียด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การแชร์แฮชคำแนะนำ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7f794a-0f85-4efe-92f6-c1a3f3f93f10" elementFormDefault="qualified">
    <xsd:import namespace="http://schemas.microsoft.com/office/2006/documentManagement/types"/>
    <xsd:import namespace="http://schemas.microsoft.com/office/infopath/2007/PartnerControls"/>
    <xsd:element name="NotebookType" ma:index="11" nillable="true" ma:displayName="Notebook Type" ma:internalName="NotebookType">
      <xsd:simpleType>
        <xsd:restriction base="dms:Text"/>
      </xsd:simpleType>
    </xsd:element>
    <xsd:element name="FolderType" ma:index="12" nillable="true" ma:displayName="Folder Type" ma:internalName="FolderType">
      <xsd:simpleType>
        <xsd:restriction base="dms:Text"/>
      </xsd:simpleType>
    </xsd:element>
    <xsd:element name="Owner" ma:index="13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efaultSectionNames" ma:index="14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AppVersion" ma:index="15" nillable="true" ma:displayName="App Version" ma:internalName="AppVersion">
      <xsd:simpleType>
        <xsd:restriction base="dms:Text"/>
      </xsd:simpleType>
    </xsd:element>
    <xsd:element name="Teachers" ma:index="16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17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18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Teachers" ma:index="19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20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21" nillable="true" ma:displayName="Self_Registration_Enabled" ma:internalName="Self_Registration_Enabled">
      <xsd:simpleType>
        <xsd:restriction base="dms:Boolean"/>
      </xsd:simpleType>
    </xsd:element>
    <xsd:element name="Has_Teacher_Only_SectionGroup" ma:index="22" nillable="true" ma:displayName="Has Teacher Only SectionGroup" ma:internalName="Has_Teacher_Only_SectionGroup">
      <xsd:simpleType>
        <xsd:restriction base="dms:Boolean"/>
      </xsd:simpleType>
    </xsd:element>
    <xsd:element name="MediaServiceMetadata" ma:index="2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25" nillable="true" ma:displayName="Tags" ma:internalName="MediaServiceAutoTags" ma:readOnly="true">
      <xsd:simpleType>
        <xsd:restriction base="dms:Text"/>
      </xsd:simpleType>
    </xsd:element>
    <xsd:element name="MediaServiceGenerationTime" ma:index="2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2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31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3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3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3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_activity" ma:index="35" nillable="true" ma:displayName="_activity" ma:hidden="true" ma:internalName="_activity">
      <xsd:simpleType>
        <xsd:restriction base="dms:Note"/>
      </xsd:simpleType>
    </xsd:element>
    <xsd:element name="MediaServiceSystemTags" ma:index="36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3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ชนิดเนื้อหา"/>
        <xsd:element ref="dc:title" minOccurs="0" maxOccurs="1" ma:index="4" ma:displayName="ชื่อเรื่อง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NotebookType xmlns="6a7f794a-0f85-4efe-92f6-c1a3f3f93f10" xsi:nil="true"/>
    <Teachers xmlns="6a7f794a-0f85-4efe-92f6-c1a3f3f93f10">
      <UserInfo>
        <DisplayName/>
        <AccountId xsi:nil="true"/>
        <AccountType/>
      </UserInfo>
    </Teachers>
    <Student_Groups xmlns="6a7f794a-0f85-4efe-92f6-c1a3f3f93f10">
      <UserInfo>
        <DisplayName/>
        <AccountId xsi:nil="true"/>
        <AccountType/>
      </UserInfo>
    </Student_Groups>
    <Invited_Teachers xmlns="6a7f794a-0f85-4efe-92f6-c1a3f3f93f10" xsi:nil="true"/>
    <DefaultSectionNames xmlns="6a7f794a-0f85-4efe-92f6-c1a3f3f93f10" xsi:nil="true"/>
    <Students xmlns="6a7f794a-0f85-4efe-92f6-c1a3f3f93f10">
      <UserInfo>
        <DisplayName/>
        <AccountId xsi:nil="true"/>
        <AccountType/>
      </UserInfo>
    </Students>
    <Invited_Students xmlns="6a7f794a-0f85-4efe-92f6-c1a3f3f93f10" xsi:nil="true"/>
    <Self_Registration_Enabled xmlns="6a7f794a-0f85-4efe-92f6-c1a3f3f93f10" xsi:nil="true"/>
    <Has_Teacher_Only_SectionGroup xmlns="6a7f794a-0f85-4efe-92f6-c1a3f3f93f10" xsi:nil="true"/>
    <FolderType xmlns="6a7f794a-0f85-4efe-92f6-c1a3f3f93f10" xsi:nil="true"/>
    <AppVersion xmlns="6a7f794a-0f85-4efe-92f6-c1a3f3f93f10" xsi:nil="true"/>
    <_activity xmlns="6a7f794a-0f85-4efe-92f6-c1a3f3f93f10" xsi:nil="true"/>
    <Owner xmlns="6a7f794a-0f85-4efe-92f6-c1a3f3f93f10">
      <UserInfo>
        <DisplayName/>
        <AccountId xsi:nil="true"/>
        <AccountType/>
      </UserInfo>
    </Owner>
  </documentManagement>
</p:properties>
</file>

<file path=customXml/itemProps1.xml><?xml version="1.0" encoding="utf-8"?>
<ds:datastoreItem xmlns:ds="http://schemas.openxmlformats.org/officeDocument/2006/customXml" ds:itemID="{5463BFAA-2AAF-4DF5-A926-39647A2D537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2D63AAB-102C-4098-AE5E-7A4F93D4BB0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b89672d-db3e-477a-bfcc-b88642a0b0cd"/>
    <ds:schemaRef ds:uri="6a7f794a-0f85-4efe-92f6-c1a3f3f93f1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B96B0EC-5BF7-4E3D-9F17-993C2EA9C31B}">
  <ds:schemaRefs>
    <ds:schemaRef ds:uri="fb89672d-db3e-477a-bfcc-b88642a0b0cd"/>
    <ds:schemaRef ds:uri="http://www.w3.org/XML/1998/namespace"/>
    <ds:schemaRef ds:uri="http://schemas.microsoft.com/office/2006/documentManagement/types"/>
    <ds:schemaRef ds:uri="http://purl.org/dc/elements/1.1/"/>
    <ds:schemaRef ds:uri="http://purl.org/dc/dcmitype/"/>
    <ds:schemaRef ds:uri="6a7f794a-0f85-4efe-92f6-c1a3f3f93f10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286</TotalTime>
  <Words>1131</Words>
  <Application>Microsoft Office PowerPoint</Application>
  <PresentationFormat>On-screen Show (4:3)</PresentationFormat>
  <Paragraphs>228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Apple Symbols</vt:lpstr>
      <vt:lpstr>Arial</vt:lpstr>
      <vt:lpstr>Calibri</vt:lpstr>
      <vt:lpstr>Calibri Light</vt:lpstr>
      <vt:lpstr>Cordia New</vt:lpstr>
      <vt:lpstr>Times New Roman</vt:lpstr>
      <vt:lpstr>Office Theme</vt:lpstr>
      <vt:lpstr>COVER</vt:lpstr>
      <vt:lpstr>PowerPoint Presentation</vt:lpstr>
      <vt:lpstr>PowerPoint Presentation</vt:lpstr>
      <vt:lpstr>PowerPoint Presentation</vt:lpstr>
      <vt:lpstr>CONTENTS</vt:lpstr>
      <vt:lpstr>PowerPoint Presentation</vt:lpstr>
      <vt:lpstr>PowerPoint Presentation</vt:lpstr>
      <vt:lpstr>PowerPoint Presentation</vt:lpstr>
      <vt:lpstr>DIVIDER</vt:lpstr>
      <vt:lpstr>PowerPoint Presentation</vt:lpstr>
      <vt:lpstr>PowerPoint Presentation</vt:lpstr>
      <vt:lpstr>PowerPoint Presentation</vt:lpstr>
      <vt:lpstr>PowerPoint Presentation</vt:lpstr>
      <vt:lpstr>INFORMATION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COVER</dc:title>
  <dc:creator>Microsoft Office User</dc:creator>
  <cp:lastModifiedBy>Lalida  Sawasdee</cp:lastModifiedBy>
  <cp:revision>17</cp:revision>
  <dcterms:created xsi:type="dcterms:W3CDTF">2018-07-22T13:57:41Z</dcterms:created>
  <dcterms:modified xsi:type="dcterms:W3CDTF">2024-08-15T08:31:30Z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0x010100A7856F3149B6AD418CD01F99B867310E</vt:lpwstr>
  </property>
</Properties>
</file>